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39604950" cy="28803600"/>
  <p:notesSz cx="6858000" cy="9144000"/>
  <p:defaultTextStyle>
    <a:defPPr>
      <a:defRPr lang="en-US"/>
    </a:defPPr>
    <a:lvl1pPr algn="l" defTabSz="3176588" rtl="0" fontAlgn="base">
      <a:spcBef>
        <a:spcPct val="0"/>
      </a:spcBef>
      <a:spcAft>
        <a:spcPct val="0"/>
      </a:spcAft>
      <a:defRPr sz="6300" kern="1200">
        <a:solidFill>
          <a:schemeClr val="tx1"/>
        </a:solidFill>
        <a:latin typeface="Arial" charset="0"/>
        <a:ea typeface="+mn-ea"/>
        <a:cs typeface="Arial" charset="0"/>
      </a:defRPr>
    </a:lvl1pPr>
    <a:lvl2pPr marL="1587500" indent="-1130300" algn="l" defTabSz="3176588" rtl="0" fontAlgn="base">
      <a:spcBef>
        <a:spcPct val="0"/>
      </a:spcBef>
      <a:spcAft>
        <a:spcPct val="0"/>
      </a:spcAft>
      <a:defRPr sz="6300" kern="1200">
        <a:solidFill>
          <a:schemeClr val="tx1"/>
        </a:solidFill>
        <a:latin typeface="Arial" charset="0"/>
        <a:ea typeface="+mn-ea"/>
        <a:cs typeface="Arial" charset="0"/>
      </a:defRPr>
    </a:lvl2pPr>
    <a:lvl3pPr marL="3176588" indent="-2262188" algn="l" defTabSz="3176588" rtl="0" fontAlgn="base">
      <a:spcBef>
        <a:spcPct val="0"/>
      </a:spcBef>
      <a:spcAft>
        <a:spcPct val="0"/>
      </a:spcAft>
      <a:defRPr sz="6300" kern="1200">
        <a:solidFill>
          <a:schemeClr val="tx1"/>
        </a:solidFill>
        <a:latin typeface="Arial" charset="0"/>
        <a:ea typeface="+mn-ea"/>
        <a:cs typeface="Arial" charset="0"/>
      </a:defRPr>
    </a:lvl3pPr>
    <a:lvl4pPr marL="4765675" indent="-3394075" algn="l" defTabSz="3176588" rtl="0" fontAlgn="base">
      <a:spcBef>
        <a:spcPct val="0"/>
      </a:spcBef>
      <a:spcAft>
        <a:spcPct val="0"/>
      </a:spcAft>
      <a:defRPr sz="6300" kern="1200">
        <a:solidFill>
          <a:schemeClr val="tx1"/>
        </a:solidFill>
        <a:latin typeface="Arial" charset="0"/>
        <a:ea typeface="+mn-ea"/>
        <a:cs typeface="Arial" charset="0"/>
      </a:defRPr>
    </a:lvl4pPr>
    <a:lvl5pPr marL="6354763" indent="-4525963" algn="l" defTabSz="3176588" rtl="0" fontAlgn="base">
      <a:spcBef>
        <a:spcPct val="0"/>
      </a:spcBef>
      <a:spcAft>
        <a:spcPct val="0"/>
      </a:spcAft>
      <a:defRPr sz="6300" kern="1200">
        <a:solidFill>
          <a:schemeClr val="tx1"/>
        </a:solidFill>
        <a:latin typeface="Arial" charset="0"/>
        <a:ea typeface="+mn-ea"/>
        <a:cs typeface="Arial" charset="0"/>
      </a:defRPr>
    </a:lvl5pPr>
    <a:lvl6pPr marL="2286000" algn="l" defTabSz="914400" rtl="0" eaLnBrk="1" latinLnBrk="0" hangingPunct="1">
      <a:defRPr sz="6300" kern="1200">
        <a:solidFill>
          <a:schemeClr val="tx1"/>
        </a:solidFill>
        <a:latin typeface="Arial" charset="0"/>
        <a:ea typeface="+mn-ea"/>
        <a:cs typeface="Arial" charset="0"/>
      </a:defRPr>
    </a:lvl6pPr>
    <a:lvl7pPr marL="2743200" algn="l" defTabSz="914400" rtl="0" eaLnBrk="1" latinLnBrk="0" hangingPunct="1">
      <a:defRPr sz="6300" kern="1200">
        <a:solidFill>
          <a:schemeClr val="tx1"/>
        </a:solidFill>
        <a:latin typeface="Arial" charset="0"/>
        <a:ea typeface="+mn-ea"/>
        <a:cs typeface="Arial" charset="0"/>
      </a:defRPr>
    </a:lvl7pPr>
    <a:lvl8pPr marL="3200400" algn="l" defTabSz="914400" rtl="0" eaLnBrk="1" latinLnBrk="0" hangingPunct="1">
      <a:defRPr sz="6300" kern="1200">
        <a:solidFill>
          <a:schemeClr val="tx1"/>
        </a:solidFill>
        <a:latin typeface="Arial" charset="0"/>
        <a:ea typeface="+mn-ea"/>
        <a:cs typeface="Arial" charset="0"/>
      </a:defRPr>
    </a:lvl8pPr>
    <a:lvl9pPr marL="3657600" algn="l" defTabSz="914400" rtl="0" eaLnBrk="1" latinLnBrk="0" hangingPunct="1">
      <a:defRPr sz="63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9074">
          <p15:clr>
            <a:srgbClr val="A4A3A4"/>
          </p15:clr>
        </p15:guide>
        <p15:guide id="2" pos="1247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CC00"/>
    <a:srgbClr val="FFFF99"/>
    <a:srgbClr val="FF0066"/>
    <a:srgbClr val="0000FF"/>
    <a:srgbClr val="CC0000"/>
    <a:srgbClr val="FF3300"/>
    <a:srgbClr val="CC00CC"/>
    <a:srgbClr val="0099FF"/>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627" autoAdjust="0"/>
    <p:restoredTop sz="94415" autoAdjust="0"/>
  </p:normalViewPr>
  <p:slideViewPr>
    <p:cSldViewPr>
      <p:cViewPr varScale="1">
        <p:scale>
          <a:sx n="26" d="100"/>
          <a:sy n="26" d="100"/>
        </p:scale>
        <p:origin x="2244" y="156"/>
      </p:cViewPr>
      <p:guideLst>
        <p:guide orient="horz" pos="9074"/>
        <p:guide pos="1247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59C15A-B997-1C48-AD6A-51387282EDFB}" type="doc">
      <dgm:prSet loTypeId="urn:microsoft.com/office/officeart/2005/8/layout/process3" loCatId="" qsTypeId="urn:microsoft.com/office/officeart/2005/8/quickstyle/simple3" qsCatId="simple" csTypeId="urn:microsoft.com/office/officeart/2005/8/colors/accent1_1" csCatId="accent1" phldr="1"/>
      <dgm:spPr/>
      <dgm:t>
        <a:bodyPr/>
        <a:lstStyle/>
        <a:p>
          <a:endParaRPr lang="en-US"/>
        </a:p>
      </dgm:t>
    </dgm:pt>
    <dgm:pt modelId="{F5FE11E3-3C15-AD4D-9A24-8EEC09A9ED14}">
      <dgm:prSet phldrT="[Text]" custT="1"/>
      <dgm:spPr/>
      <dgm:t>
        <a:bodyPr/>
        <a:lstStyle/>
        <a:p>
          <a:pPr rtl="0"/>
          <a:r>
            <a:rPr lang="en-US" sz="3200" b="1" dirty="0"/>
            <a:t>Session 1: </a:t>
          </a:r>
        </a:p>
        <a:p>
          <a:pPr rtl="0"/>
          <a:r>
            <a:rPr lang="en-US" sz="3200" b="1" dirty="0"/>
            <a:t>Orientation Session</a:t>
          </a:r>
        </a:p>
      </dgm:t>
    </dgm:pt>
    <dgm:pt modelId="{E5206B97-3D99-4C46-8BBC-CC3E94694C2E}" type="parTrans" cxnId="{A2FEAC57-12B8-684D-BC2B-1E0992148CE4}">
      <dgm:prSet/>
      <dgm:spPr/>
      <dgm:t>
        <a:bodyPr/>
        <a:lstStyle/>
        <a:p>
          <a:endParaRPr lang="en-US" sz="1050"/>
        </a:p>
      </dgm:t>
    </dgm:pt>
    <dgm:pt modelId="{8F78C575-14BC-9E46-8CD6-AFF0D5531DD3}" type="sibTrans" cxnId="{A2FEAC57-12B8-684D-BC2B-1E0992148CE4}">
      <dgm:prSet custT="1"/>
      <dgm:spPr/>
      <dgm:t>
        <a:bodyPr/>
        <a:lstStyle/>
        <a:p>
          <a:endParaRPr lang="en-US" sz="2400"/>
        </a:p>
      </dgm:t>
    </dgm:pt>
    <dgm:pt modelId="{1990E737-6050-F946-A09B-1B5C75BE9861}">
      <dgm:prSet phldrT="[Text]" custT="1"/>
      <dgm:spPr/>
      <dgm:t>
        <a:bodyPr/>
        <a:lstStyle/>
        <a:p>
          <a:pPr rtl="0"/>
          <a:r>
            <a:rPr lang="en-US" sz="3200" dirty="0"/>
            <a:t>Introduce parent to the STRONG program &amp; research</a:t>
          </a:r>
        </a:p>
      </dgm:t>
    </dgm:pt>
    <dgm:pt modelId="{A76ADC2E-FD0A-B342-B2CF-5536D31320FC}" type="parTrans" cxnId="{CB51D48E-CC18-7045-942A-E5EDF55E6C2C}">
      <dgm:prSet/>
      <dgm:spPr/>
      <dgm:t>
        <a:bodyPr/>
        <a:lstStyle/>
        <a:p>
          <a:endParaRPr lang="en-US" sz="1050"/>
        </a:p>
      </dgm:t>
    </dgm:pt>
    <dgm:pt modelId="{197CFC1B-AFB6-D440-960B-AC1C1A28D913}" type="sibTrans" cxnId="{CB51D48E-CC18-7045-942A-E5EDF55E6C2C}">
      <dgm:prSet/>
      <dgm:spPr/>
      <dgm:t>
        <a:bodyPr/>
        <a:lstStyle/>
        <a:p>
          <a:endParaRPr lang="en-US" sz="1050"/>
        </a:p>
      </dgm:t>
    </dgm:pt>
    <dgm:pt modelId="{F0C68240-13A7-2541-B582-45D874E2FBF8}">
      <dgm:prSet phldrT="[Text]" custT="1"/>
      <dgm:spPr/>
      <dgm:t>
        <a:bodyPr/>
        <a:lstStyle/>
        <a:p>
          <a:pPr rtl="0"/>
          <a:r>
            <a:rPr lang="en-US" sz="3200" b="1" dirty="0"/>
            <a:t>Session 2:</a:t>
          </a:r>
        </a:p>
        <a:p>
          <a:pPr rtl="0"/>
          <a:r>
            <a:rPr lang="en-US" sz="3200" b="1" dirty="0"/>
            <a:t>Middle Session</a:t>
          </a:r>
        </a:p>
      </dgm:t>
    </dgm:pt>
    <dgm:pt modelId="{60B828D9-50D4-BA40-B018-0CF106A7723E}" type="parTrans" cxnId="{E14C13C9-EBD9-8F4E-928B-B4ED2AC8A143}">
      <dgm:prSet/>
      <dgm:spPr/>
      <dgm:t>
        <a:bodyPr/>
        <a:lstStyle/>
        <a:p>
          <a:endParaRPr lang="en-US" sz="1050"/>
        </a:p>
      </dgm:t>
    </dgm:pt>
    <dgm:pt modelId="{9A9C93E0-0DE2-DC44-98E0-2F33A901A46C}" type="sibTrans" cxnId="{E14C13C9-EBD9-8F4E-928B-B4ED2AC8A143}">
      <dgm:prSet custT="1"/>
      <dgm:spPr/>
      <dgm:t>
        <a:bodyPr/>
        <a:lstStyle/>
        <a:p>
          <a:endParaRPr lang="en-US" sz="2400"/>
        </a:p>
      </dgm:t>
    </dgm:pt>
    <dgm:pt modelId="{8E11C54F-6BF4-E94A-A2FC-17E6AA08D949}">
      <dgm:prSet phldrT="[Text]" custT="1"/>
      <dgm:spPr/>
      <dgm:t>
        <a:bodyPr/>
        <a:lstStyle/>
        <a:p>
          <a:pPr rtl="0"/>
          <a:r>
            <a:rPr lang="en-US" sz="3200" dirty="0"/>
            <a:t>Provide a platform for parents to discuss their initial experience with STRONG</a:t>
          </a:r>
        </a:p>
      </dgm:t>
    </dgm:pt>
    <dgm:pt modelId="{755A4015-42BB-9945-BCD9-5619AD975323}" type="parTrans" cxnId="{BE9F959A-1479-A142-B575-BC7E6B7CBD6E}">
      <dgm:prSet/>
      <dgm:spPr/>
      <dgm:t>
        <a:bodyPr/>
        <a:lstStyle/>
        <a:p>
          <a:endParaRPr lang="en-US" sz="1050"/>
        </a:p>
      </dgm:t>
    </dgm:pt>
    <dgm:pt modelId="{35FA2FB0-9256-034E-B6AB-E55D5117AD8A}" type="sibTrans" cxnId="{BE9F959A-1479-A142-B575-BC7E6B7CBD6E}">
      <dgm:prSet/>
      <dgm:spPr/>
      <dgm:t>
        <a:bodyPr/>
        <a:lstStyle/>
        <a:p>
          <a:endParaRPr lang="en-US" sz="1050"/>
        </a:p>
      </dgm:t>
    </dgm:pt>
    <dgm:pt modelId="{B95CB4E3-E25B-3E44-94BF-EFCE4048F272}">
      <dgm:prSet phldrT="[Text]" custT="1"/>
      <dgm:spPr/>
      <dgm:t>
        <a:bodyPr/>
        <a:lstStyle/>
        <a:p>
          <a:pPr rtl="0"/>
          <a:r>
            <a:rPr lang="en-US" sz="3200" b="1" dirty="0"/>
            <a:t>Session 3:</a:t>
          </a:r>
        </a:p>
        <a:p>
          <a:pPr rtl="0"/>
          <a:r>
            <a:rPr lang="en-US" sz="3200" b="1" dirty="0"/>
            <a:t>Exit Session</a:t>
          </a:r>
        </a:p>
      </dgm:t>
    </dgm:pt>
    <dgm:pt modelId="{EB39710C-B8F9-8E49-8DD1-082E611224D8}" type="parTrans" cxnId="{2515CD3D-22F7-2645-818A-9E10B0E4A8CD}">
      <dgm:prSet/>
      <dgm:spPr/>
      <dgm:t>
        <a:bodyPr/>
        <a:lstStyle/>
        <a:p>
          <a:endParaRPr lang="en-US" sz="1050"/>
        </a:p>
      </dgm:t>
    </dgm:pt>
    <dgm:pt modelId="{7F086D17-2E49-B04D-BF12-4C40E493797B}" type="sibTrans" cxnId="{2515CD3D-22F7-2645-818A-9E10B0E4A8CD}">
      <dgm:prSet/>
      <dgm:spPr/>
      <dgm:t>
        <a:bodyPr/>
        <a:lstStyle/>
        <a:p>
          <a:endParaRPr lang="en-US" sz="1050"/>
        </a:p>
      </dgm:t>
    </dgm:pt>
    <dgm:pt modelId="{03FD9224-1DD7-854B-B3B9-265C83E59E84}">
      <dgm:prSet phldrT="[Text]" custT="1"/>
      <dgm:spPr/>
      <dgm:t>
        <a:bodyPr/>
        <a:lstStyle/>
        <a:p>
          <a:pPr rtl="0"/>
          <a:r>
            <a:rPr lang="en-US" sz="3200" dirty="0"/>
            <a:t>Provide an opportunity for parent to discuss their experience  having their child participate in STRONG</a:t>
          </a:r>
        </a:p>
      </dgm:t>
    </dgm:pt>
    <dgm:pt modelId="{47649870-4E59-9144-BBC6-B6DA7DB78C99}" type="parTrans" cxnId="{35C7EFD2-76BB-7A4C-91BE-04492F8B7C5A}">
      <dgm:prSet/>
      <dgm:spPr/>
      <dgm:t>
        <a:bodyPr/>
        <a:lstStyle/>
        <a:p>
          <a:endParaRPr lang="en-US" sz="1050"/>
        </a:p>
      </dgm:t>
    </dgm:pt>
    <dgm:pt modelId="{42A69330-5BC0-5148-A8DA-3E63FCDA2CEE}" type="sibTrans" cxnId="{35C7EFD2-76BB-7A4C-91BE-04492F8B7C5A}">
      <dgm:prSet/>
      <dgm:spPr/>
      <dgm:t>
        <a:bodyPr/>
        <a:lstStyle/>
        <a:p>
          <a:endParaRPr lang="en-US" sz="1050"/>
        </a:p>
      </dgm:t>
    </dgm:pt>
    <dgm:pt modelId="{5B8E1BF0-9876-E041-BA11-9E71CFE77596}">
      <dgm:prSet phldrT="[Text]" custT="1"/>
      <dgm:spPr/>
      <dgm:t>
        <a:bodyPr/>
        <a:lstStyle/>
        <a:p>
          <a:pPr rtl="0"/>
          <a:r>
            <a:rPr lang="en-US" sz="3200" dirty="0"/>
            <a:t>Introduce parent to strategies taught in the program</a:t>
          </a:r>
        </a:p>
      </dgm:t>
    </dgm:pt>
    <dgm:pt modelId="{94FE6731-3205-D34E-B5ED-0B45D31D7F4D}" type="parTrans" cxnId="{DB2C03D5-A10D-8548-A1B2-FE02E25CE085}">
      <dgm:prSet/>
      <dgm:spPr/>
      <dgm:t>
        <a:bodyPr/>
        <a:lstStyle/>
        <a:p>
          <a:endParaRPr lang="en-US" sz="1050"/>
        </a:p>
      </dgm:t>
    </dgm:pt>
    <dgm:pt modelId="{2AC3F655-D221-C544-B59A-442D388973F2}" type="sibTrans" cxnId="{DB2C03D5-A10D-8548-A1B2-FE02E25CE085}">
      <dgm:prSet/>
      <dgm:spPr/>
      <dgm:t>
        <a:bodyPr/>
        <a:lstStyle/>
        <a:p>
          <a:endParaRPr lang="en-US" sz="1050"/>
        </a:p>
      </dgm:t>
    </dgm:pt>
    <dgm:pt modelId="{B9BAAFBF-A07D-DB46-818D-CD9543B4670D}">
      <dgm:prSet phldrT="[Text]" custT="1"/>
      <dgm:spPr/>
      <dgm:t>
        <a:bodyPr/>
        <a:lstStyle/>
        <a:p>
          <a:pPr rtl="0"/>
          <a:r>
            <a:rPr lang="en-US" sz="3200" dirty="0"/>
            <a:t>Share related community resources for future support</a:t>
          </a:r>
        </a:p>
      </dgm:t>
    </dgm:pt>
    <dgm:pt modelId="{F4D09102-B605-8042-AF6F-6AC618FDC18A}" type="parTrans" cxnId="{BADDBDCD-575B-5B4F-B204-EF341942FB47}">
      <dgm:prSet/>
      <dgm:spPr/>
      <dgm:t>
        <a:bodyPr/>
        <a:lstStyle/>
        <a:p>
          <a:endParaRPr lang="en-US" sz="1050"/>
        </a:p>
      </dgm:t>
    </dgm:pt>
    <dgm:pt modelId="{002B78C3-9A20-0444-BF9F-F3AA939CC2AB}" type="sibTrans" cxnId="{BADDBDCD-575B-5B4F-B204-EF341942FB47}">
      <dgm:prSet/>
      <dgm:spPr/>
      <dgm:t>
        <a:bodyPr/>
        <a:lstStyle/>
        <a:p>
          <a:endParaRPr lang="en-US" sz="1050"/>
        </a:p>
      </dgm:t>
    </dgm:pt>
    <dgm:pt modelId="{279F46A0-9568-E140-A0DD-455D7C13C3E3}">
      <dgm:prSet phldrT="[Text]" custT="1"/>
      <dgm:spPr/>
      <dgm:t>
        <a:bodyPr/>
        <a:lstStyle/>
        <a:p>
          <a:pPr rtl="0"/>
          <a:r>
            <a:rPr lang="en-US" sz="3200" dirty="0"/>
            <a:t>Introduce and practice relaxation techniques from STRONG</a:t>
          </a:r>
        </a:p>
      </dgm:t>
    </dgm:pt>
    <dgm:pt modelId="{DE0225ED-6E50-4642-B59A-36F713C1C43A}" type="parTrans" cxnId="{CCBD9ADE-5CBE-F649-8304-41F94023E912}">
      <dgm:prSet/>
      <dgm:spPr/>
      <dgm:t>
        <a:bodyPr/>
        <a:lstStyle/>
        <a:p>
          <a:endParaRPr lang="en-US"/>
        </a:p>
      </dgm:t>
    </dgm:pt>
    <dgm:pt modelId="{2ECC2A38-3086-104C-9D6F-F07603563FA5}" type="sibTrans" cxnId="{CCBD9ADE-5CBE-F649-8304-41F94023E912}">
      <dgm:prSet/>
      <dgm:spPr/>
      <dgm:t>
        <a:bodyPr/>
        <a:lstStyle/>
        <a:p>
          <a:endParaRPr lang="en-US"/>
        </a:p>
      </dgm:t>
    </dgm:pt>
    <dgm:pt modelId="{8933129A-E110-804E-A60A-A97FDDAFDF03}">
      <dgm:prSet phldrT="[Text]" custT="1"/>
      <dgm:spPr/>
      <dgm:t>
        <a:bodyPr/>
        <a:lstStyle/>
        <a:p>
          <a:pPr rtl="0"/>
          <a:r>
            <a:rPr lang="en-US" sz="3200" dirty="0"/>
            <a:t>Discuss the process of narrative session </a:t>
          </a:r>
        </a:p>
      </dgm:t>
    </dgm:pt>
    <dgm:pt modelId="{3C6F8252-6631-5548-918C-9CD7A496F1AA}" type="parTrans" cxnId="{EB12FF17-B168-4740-A0BF-5D84BF9A8C17}">
      <dgm:prSet/>
      <dgm:spPr/>
      <dgm:t>
        <a:bodyPr/>
        <a:lstStyle/>
        <a:p>
          <a:endParaRPr lang="en-US"/>
        </a:p>
      </dgm:t>
    </dgm:pt>
    <dgm:pt modelId="{C0FB48D3-BC7C-2647-90B7-976F58FB16BB}" type="sibTrans" cxnId="{EB12FF17-B168-4740-A0BF-5D84BF9A8C17}">
      <dgm:prSet/>
      <dgm:spPr/>
      <dgm:t>
        <a:bodyPr/>
        <a:lstStyle/>
        <a:p>
          <a:endParaRPr lang="en-US"/>
        </a:p>
      </dgm:t>
    </dgm:pt>
    <dgm:pt modelId="{C45002C1-B273-614B-91A1-076B4289C0F5}">
      <dgm:prSet phldrT="[Text]" custT="1"/>
      <dgm:spPr/>
      <dgm:t>
        <a:bodyPr/>
        <a:lstStyle/>
        <a:p>
          <a:pPr rtl="0"/>
          <a:r>
            <a:rPr lang="en-US" sz="3200" dirty="0"/>
            <a:t>Practice a cognitive coping strategy from the STRONG program</a:t>
          </a:r>
        </a:p>
      </dgm:t>
    </dgm:pt>
    <dgm:pt modelId="{6735D63A-462A-8342-9876-8066CA58795D}" type="sibTrans" cxnId="{DCE863DF-576E-6346-B4B3-31E1E676D819}">
      <dgm:prSet/>
      <dgm:spPr/>
      <dgm:t>
        <a:bodyPr/>
        <a:lstStyle/>
        <a:p>
          <a:endParaRPr lang="en-US" sz="1050"/>
        </a:p>
      </dgm:t>
    </dgm:pt>
    <dgm:pt modelId="{76B4C225-47AE-864D-A3C1-87D0C5B5E5D1}" type="parTrans" cxnId="{DCE863DF-576E-6346-B4B3-31E1E676D819}">
      <dgm:prSet/>
      <dgm:spPr/>
      <dgm:t>
        <a:bodyPr/>
        <a:lstStyle/>
        <a:p>
          <a:endParaRPr lang="en-US" sz="1050"/>
        </a:p>
      </dgm:t>
    </dgm:pt>
    <dgm:pt modelId="{1DBAE2A4-6469-714F-9280-F8757DE239A4}">
      <dgm:prSet phldrT="[Text]" custT="1"/>
      <dgm:spPr/>
      <dgm:t>
        <a:bodyPr/>
        <a:lstStyle/>
        <a:p>
          <a:pPr rtl="0"/>
          <a:r>
            <a:rPr lang="en-US" sz="3200" dirty="0"/>
            <a:t>Practice a relaxation technique from STRONG</a:t>
          </a:r>
        </a:p>
      </dgm:t>
    </dgm:pt>
    <dgm:pt modelId="{E883BE11-029B-8B43-872E-137E967E7027}" type="parTrans" cxnId="{3922BB25-66A8-5D47-9568-7EDB8DBD9F20}">
      <dgm:prSet/>
      <dgm:spPr/>
      <dgm:t>
        <a:bodyPr/>
        <a:lstStyle/>
        <a:p>
          <a:endParaRPr lang="en-US"/>
        </a:p>
      </dgm:t>
    </dgm:pt>
    <dgm:pt modelId="{60F73BD3-2D08-C44B-A8DA-D0034A4ADF66}" type="sibTrans" cxnId="{3922BB25-66A8-5D47-9568-7EDB8DBD9F20}">
      <dgm:prSet/>
      <dgm:spPr/>
      <dgm:t>
        <a:bodyPr/>
        <a:lstStyle/>
        <a:p>
          <a:endParaRPr lang="en-US"/>
        </a:p>
      </dgm:t>
    </dgm:pt>
    <dgm:pt modelId="{361EC992-065E-B841-A2A6-9508197FABE4}" type="pres">
      <dgm:prSet presAssocID="{A159C15A-B997-1C48-AD6A-51387282EDFB}" presName="linearFlow" presStyleCnt="0">
        <dgm:presLayoutVars>
          <dgm:dir/>
          <dgm:animLvl val="lvl"/>
          <dgm:resizeHandles val="exact"/>
        </dgm:presLayoutVars>
      </dgm:prSet>
      <dgm:spPr/>
    </dgm:pt>
    <dgm:pt modelId="{1196A388-F034-2D45-9407-AD7A2D6EE8F0}" type="pres">
      <dgm:prSet presAssocID="{F5FE11E3-3C15-AD4D-9A24-8EEC09A9ED14}" presName="composite" presStyleCnt="0"/>
      <dgm:spPr/>
    </dgm:pt>
    <dgm:pt modelId="{5A87696C-6AD9-1949-A29F-832D861C821C}" type="pres">
      <dgm:prSet presAssocID="{F5FE11E3-3C15-AD4D-9A24-8EEC09A9ED14}" presName="parTx" presStyleLbl="node1" presStyleIdx="0" presStyleCnt="3">
        <dgm:presLayoutVars>
          <dgm:chMax val="0"/>
          <dgm:chPref val="0"/>
          <dgm:bulletEnabled val="1"/>
        </dgm:presLayoutVars>
      </dgm:prSet>
      <dgm:spPr/>
    </dgm:pt>
    <dgm:pt modelId="{C2B7E2F7-D600-424C-804C-E418E8F8BC96}" type="pres">
      <dgm:prSet presAssocID="{F5FE11E3-3C15-AD4D-9A24-8EEC09A9ED14}" presName="parSh" presStyleLbl="node1" presStyleIdx="0" presStyleCnt="3"/>
      <dgm:spPr/>
    </dgm:pt>
    <dgm:pt modelId="{D1DC1D75-B642-684C-AF58-DF2536F9745A}" type="pres">
      <dgm:prSet presAssocID="{F5FE11E3-3C15-AD4D-9A24-8EEC09A9ED14}" presName="desTx" presStyleLbl="fgAcc1" presStyleIdx="0" presStyleCnt="3">
        <dgm:presLayoutVars>
          <dgm:bulletEnabled val="1"/>
        </dgm:presLayoutVars>
      </dgm:prSet>
      <dgm:spPr/>
    </dgm:pt>
    <dgm:pt modelId="{C832B2BD-3514-FA45-8743-4750C072DB82}" type="pres">
      <dgm:prSet presAssocID="{8F78C575-14BC-9E46-8CD6-AFF0D5531DD3}" presName="sibTrans" presStyleLbl="sibTrans2D1" presStyleIdx="0" presStyleCnt="2"/>
      <dgm:spPr/>
    </dgm:pt>
    <dgm:pt modelId="{3C7F9C0A-3DE8-4D4F-88DB-50CC4F967912}" type="pres">
      <dgm:prSet presAssocID="{8F78C575-14BC-9E46-8CD6-AFF0D5531DD3}" presName="connTx" presStyleLbl="sibTrans2D1" presStyleIdx="0" presStyleCnt="2"/>
      <dgm:spPr/>
    </dgm:pt>
    <dgm:pt modelId="{1D2C0C78-366B-EC4D-AF73-56685AD1E649}" type="pres">
      <dgm:prSet presAssocID="{F0C68240-13A7-2541-B582-45D874E2FBF8}" presName="composite" presStyleCnt="0"/>
      <dgm:spPr/>
    </dgm:pt>
    <dgm:pt modelId="{5BB8C9E7-830C-7446-991A-D81C36F97DA9}" type="pres">
      <dgm:prSet presAssocID="{F0C68240-13A7-2541-B582-45D874E2FBF8}" presName="parTx" presStyleLbl="node1" presStyleIdx="0" presStyleCnt="3">
        <dgm:presLayoutVars>
          <dgm:chMax val="0"/>
          <dgm:chPref val="0"/>
          <dgm:bulletEnabled val="1"/>
        </dgm:presLayoutVars>
      </dgm:prSet>
      <dgm:spPr/>
    </dgm:pt>
    <dgm:pt modelId="{B7F2DA5F-502D-F148-9F82-E07F9B6068D5}" type="pres">
      <dgm:prSet presAssocID="{F0C68240-13A7-2541-B582-45D874E2FBF8}" presName="parSh" presStyleLbl="node1" presStyleIdx="1" presStyleCnt="3" custScaleY="133628"/>
      <dgm:spPr/>
    </dgm:pt>
    <dgm:pt modelId="{A89A7FB3-1D10-5448-A893-45AB21B59C99}" type="pres">
      <dgm:prSet presAssocID="{F0C68240-13A7-2541-B582-45D874E2FBF8}" presName="desTx" presStyleLbl="fgAcc1" presStyleIdx="1" presStyleCnt="3">
        <dgm:presLayoutVars>
          <dgm:bulletEnabled val="1"/>
        </dgm:presLayoutVars>
      </dgm:prSet>
      <dgm:spPr/>
    </dgm:pt>
    <dgm:pt modelId="{3DF67A72-1FC6-B444-91BA-8072598CE38C}" type="pres">
      <dgm:prSet presAssocID="{9A9C93E0-0DE2-DC44-98E0-2F33A901A46C}" presName="sibTrans" presStyleLbl="sibTrans2D1" presStyleIdx="1" presStyleCnt="2"/>
      <dgm:spPr/>
    </dgm:pt>
    <dgm:pt modelId="{1D6BE9C1-DA3F-1849-B019-72857A842FA0}" type="pres">
      <dgm:prSet presAssocID="{9A9C93E0-0DE2-DC44-98E0-2F33A901A46C}" presName="connTx" presStyleLbl="sibTrans2D1" presStyleIdx="1" presStyleCnt="2"/>
      <dgm:spPr/>
    </dgm:pt>
    <dgm:pt modelId="{60FB4617-A7D5-5441-A976-18C57CB1E5A0}" type="pres">
      <dgm:prSet presAssocID="{B95CB4E3-E25B-3E44-94BF-EFCE4048F272}" presName="composite" presStyleCnt="0"/>
      <dgm:spPr/>
    </dgm:pt>
    <dgm:pt modelId="{FB287A23-E7E2-5E49-9816-0167FA627209}" type="pres">
      <dgm:prSet presAssocID="{B95CB4E3-E25B-3E44-94BF-EFCE4048F272}" presName="parTx" presStyleLbl="node1" presStyleIdx="1" presStyleCnt="3">
        <dgm:presLayoutVars>
          <dgm:chMax val="0"/>
          <dgm:chPref val="0"/>
          <dgm:bulletEnabled val="1"/>
        </dgm:presLayoutVars>
      </dgm:prSet>
      <dgm:spPr/>
    </dgm:pt>
    <dgm:pt modelId="{D046DAE5-F0F6-ED4A-B91E-B1D8A24A476E}" type="pres">
      <dgm:prSet presAssocID="{B95CB4E3-E25B-3E44-94BF-EFCE4048F272}" presName="parSh" presStyleLbl="node1" presStyleIdx="2" presStyleCnt="3" custScaleY="122625"/>
      <dgm:spPr/>
    </dgm:pt>
    <dgm:pt modelId="{D0D3F0BD-824C-4E4A-A9B2-0339DF4BDE47}" type="pres">
      <dgm:prSet presAssocID="{B95CB4E3-E25B-3E44-94BF-EFCE4048F272}" presName="desTx" presStyleLbl="fgAcc1" presStyleIdx="2" presStyleCnt="3" custLinFactNeighborY="3171">
        <dgm:presLayoutVars>
          <dgm:bulletEnabled val="1"/>
        </dgm:presLayoutVars>
      </dgm:prSet>
      <dgm:spPr/>
    </dgm:pt>
  </dgm:ptLst>
  <dgm:cxnLst>
    <dgm:cxn modelId="{EB12FF17-B168-4740-A0BF-5D84BF9A8C17}" srcId="{F0C68240-13A7-2541-B582-45D874E2FBF8}" destId="{8933129A-E110-804E-A60A-A97FDDAFDF03}" srcOrd="1" destOrd="0" parTransId="{3C6F8252-6631-5548-918C-9CD7A496F1AA}" sibTransId="{C0FB48D3-BC7C-2647-90B7-976F58FB16BB}"/>
    <dgm:cxn modelId="{20478C25-E340-7941-AAD9-C9745F00C25D}" type="presOf" srcId="{9A9C93E0-0DE2-DC44-98E0-2F33A901A46C}" destId="{1D6BE9C1-DA3F-1849-B019-72857A842FA0}" srcOrd="1" destOrd="0" presId="urn:microsoft.com/office/officeart/2005/8/layout/process3"/>
    <dgm:cxn modelId="{3922BB25-66A8-5D47-9568-7EDB8DBD9F20}" srcId="{B95CB4E3-E25B-3E44-94BF-EFCE4048F272}" destId="{1DBAE2A4-6469-714F-9280-F8757DE239A4}" srcOrd="2" destOrd="0" parTransId="{E883BE11-029B-8B43-872E-137E967E7027}" sibTransId="{60F73BD3-2D08-C44B-A8DA-D0034A4ADF66}"/>
    <dgm:cxn modelId="{2515CD3D-22F7-2645-818A-9E10B0E4A8CD}" srcId="{A159C15A-B997-1C48-AD6A-51387282EDFB}" destId="{B95CB4E3-E25B-3E44-94BF-EFCE4048F272}" srcOrd="2" destOrd="0" parTransId="{EB39710C-B8F9-8E49-8DD1-082E611224D8}" sibTransId="{7F086D17-2E49-B04D-BF12-4C40E493797B}"/>
    <dgm:cxn modelId="{3DA6CD44-3CC4-3241-9949-316FD964633E}" type="presOf" srcId="{1DBAE2A4-6469-714F-9280-F8757DE239A4}" destId="{D0D3F0BD-824C-4E4A-A9B2-0339DF4BDE47}" srcOrd="0" destOrd="2" presId="urn:microsoft.com/office/officeart/2005/8/layout/process3"/>
    <dgm:cxn modelId="{D6CA4D45-3FA7-CF4E-B28C-6723E3B1D257}" type="presOf" srcId="{F0C68240-13A7-2541-B582-45D874E2FBF8}" destId="{5BB8C9E7-830C-7446-991A-D81C36F97DA9}" srcOrd="0" destOrd="0" presId="urn:microsoft.com/office/officeart/2005/8/layout/process3"/>
    <dgm:cxn modelId="{622FAC67-7A90-2340-8D79-5909ECC3DC84}" type="presOf" srcId="{03FD9224-1DD7-854B-B3B9-265C83E59E84}" destId="{D0D3F0BD-824C-4E4A-A9B2-0339DF4BDE47}" srcOrd="0" destOrd="0" presId="urn:microsoft.com/office/officeart/2005/8/layout/process3"/>
    <dgm:cxn modelId="{A2FEAC57-12B8-684D-BC2B-1E0992148CE4}" srcId="{A159C15A-B997-1C48-AD6A-51387282EDFB}" destId="{F5FE11E3-3C15-AD4D-9A24-8EEC09A9ED14}" srcOrd="0" destOrd="0" parTransId="{E5206B97-3D99-4C46-8BBC-CC3E94694C2E}" sibTransId="{8F78C575-14BC-9E46-8CD6-AFF0D5531DD3}"/>
    <dgm:cxn modelId="{98B16783-1070-534C-8052-14627142476D}" type="presOf" srcId="{F0C68240-13A7-2541-B582-45D874E2FBF8}" destId="{B7F2DA5F-502D-F148-9F82-E07F9B6068D5}" srcOrd="1" destOrd="0" presId="urn:microsoft.com/office/officeart/2005/8/layout/process3"/>
    <dgm:cxn modelId="{C97D3B84-46C2-9D49-8AE8-7F4FFA15D6DC}" type="presOf" srcId="{A159C15A-B997-1C48-AD6A-51387282EDFB}" destId="{361EC992-065E-B841-A2A6-9508197FABE4}" srcOrd="0" destOrd="0" presId="urn:microsoft.com/office/officeart/2005/8/layout/process3"/>
    <dgm:cxn modelId="{AD669C84-0B41-444F-9216-CCC41E5A8210}" type="presOf" srcId="{9A9C93E0-0DE2-DC44-98E0-2F33A901A46C}" destId="{3DF67A72-1FC6-B444-91BA-8072598CE38C}" srcOrd="0" destOrd="0" presId="urn:microsoft.com/office/officeart/2005/8/layout/process3"/>
    <dgm:cxn modelId="{16182E87-166A-5346-8EAC-DB863D1CD900}" type="presOf" srcId="{279F46A0-9568-E140-A0DD-455D7C13C3E3}" destId="{D1DC1D75-B642-684C-AF58-DF2536F9745A}" srcOrd="0" destOrd="2" presId="urn:microsoft.com/office/officeart/2005/8/layout/process3"/>
    <dgm:cxn modelId="{BDAB118A-02DF-5D4A-8BCA-175A09B7768F}" type="presOf" srcId="{F5FE11E3-3C15-AD4D-9A24-8EEC09A9ED14}" destId="{5A87696C-6AD9-1949-A29F-832D861C821C}" srcOrd="0" destOrd="0" presId="urn:microsoft.com/office/officeart/2005/8/layout/process3"/>
    <dgm:cxn modelId="{CB51D48E-CC18-7045-942A-E5EDF55E6C2C}" srcId="{F5FE11E3-3C15-AD4D-9A24-8EEC09A9ED14}" destId="{1990E737-6050-F946-A09B-1B5C75BE9861}" srcOrd="0" destOrd="0" parTransId="{A76ADC2E-FD0A-B342-B2CF-5536D31320FC}" sibTransId="{197CFC1B-AFB6-D440-960B-AC1C1A28D913}"/>
    <dgm:cxn modelId="{EC0EC396-ADB7-DE40-AECE-2DACD083E37B}" type="presOf" srcId="{B95CB4E3-E25B-3E44-94BF-EFCE4048F272}" destId="{FB287A23-E7E2-5E49-9816-0167FA627209}" srcOrd="0" destOrd="0" presId="urn:microsoft.com/office/officeart/2005/8/layout/process3"/>
    <dgm:cxn modelId="{BE9F959A-1479-A142-B575-BC7E6B7CBD6E}" srcId="{F0C68240-13A7-2541-B582-45D874E2FBF8}" destId="{8E11C54F-6BF4-E94A-A2FC-17E6AA08D949}" srcOrd="0" destOrd="0" parTransId="{755A4015-42BB-9945-BCD9-5619AD975323}" sibTransId="{35FA2FB0-9256-034E-B6AB-E55D5117AD8A}"/>
    <dgm:cxn modelId="{37A2F0A0-FC66-2845-9969-819485138368}" type="presOf" srcId="{8E11C54F-6BF4-E94A-A2FC-17E6AA08D949}" destId="{A89A7FB3-1D10-5448-A893-45AB21B59C99}" srcOrd="0" destOrd="0" presId="urn:microsoft.com/office/officeart/2005/8/layout/process3"/>
    <dgm:cxn modelId="{F38655A3-AE2A-A44D-9171-3E5DC9F9F658}" type="presOf" srcId="{C45002C1-B273-614B-91A1-076B4289C0F5}" destId="{A89A7FB3-1D10-5448-A893-45AB21B59C99}" srcOrd="0" destOrd="2" presId="urn:microsoft.com/office/officeart/2005/8/layout/process3"/>
    <dgm:cxn modelId="{E917BCAD-5DF1-C64C-BA86-785D83C2F2A5}" type="presOf" srcId="{F5FE11E3-3C15-AD4D-9A24-8EEC09A9ED14}" destId="{C2B7E2F7-D600-424C-804C-E418E8F8BC96}" srcOrd="1" destOrd="0" presId="urn:microsoft.com/office/officeart/2005/8/layout/process3"/>
    <dgm:cxn modelId="{48DD77BD-CE02-9641-95B5-20220FC6E1EF}" type="presOf" srcId="{8F78C575-14BC-9E46-8CD6-AFF0D5531DD3}" destId="{C832B2BD-3514-FA45-8743-4750C072DB82}" srcOrd="0" destOrd="0" presId="urn:microsoft.com/office/officeart/2005/8/layout/process3"/>
    <dgm:cxn modelId="{74C528C1-2DE8-124D-BAE6-A6BABD0B2615}" type="presOf" srcId="{8F78C575-14BC-9E46-8CD6-AFF0D5531DD3}" destId="{3C7F9C0A-3DE8-4D4F-88DB-50CC4F967912}" srcOrd="1" destOrd="0" presId="urn:microsoft.com/office/officeart/2005/8/layout/process3"/>
    <dgm:cxn modelId="{E14C13C9-EBD9-8F4E-928B-B4ED2AC8A143}" srcId="{A159C15A-B997-1C48-AD6A-51387282EDFB}" destId="{F0C68240-13A7-2541-B582-45D874E2FBF8}" srcOrd="1" destOrd="0" parTransId="{60B828D9-50D4-BA40-B018-0CF106A7723E}" sibTransId="{9A9C93E0-0DE2-DC44-98E0-2F33A901A46C}"/>
    <dgm:cxn modelId="{BADDBDCD-575B-5B4F-B204-EF341942FB47}" srcId="{B95CB4E3-E25B-3E44-94BF-EFCE4048F272}" destId="{B9BAAFBF-A07D-DB46-818D-CD9543B4670D}" srcOrd="1" destOrd="0" parTransId="{F4D09102-B605-8042-AF6F-6AC618FDC18A}" sibTransId="{002B78C3-9A20-0444-BF9F-F3AA939CC2AB}"/>
    <dgm:cxn modelId="{24867ECE-2862-704A-9819-990F9EF3142F}" type="presOf" srcId="{1990E737-6050-F946-A09B-1B5C75BE9861}" destId="{D1DC1D75-B642-684C-AF58-DF2536F9745A}" srcOrd="0" destOrd="0" presId="urn:microsoft.com/office/officeart/2005/8/layout/process3"/>
    <dgm:cxn modelId="{71046ED2-0D83-A541-B613-A3E795B8C1E2}" type="presOf" srcId="{5B8E1BF0-9876-E041-BA11-9E71CFE77596}" destId="{D1DC1D75-B642-684C-AF58-DF2536F9745A}" srcOrd="0" destOrd="1" presId="urn:microsoft.com/office/officeart/2005/8/layout/process3"/>
    <dgm:cxn modelId="{35C7EFD2-76BB-7A4C-91BE-04492F8B7C5A}" srcId="{B95CB4E3-E25B-3E44-94BF-EFCE4048F272}" destId="{03FD9224-1DD7-854B-B3B9-265C83E59E84}" srcOrd="0" destOrd="0" parTransId="{47649870-4E59-9144-BBC6-B6DA7DB78C99}" sibTransId="{42A69330-5BC0-5148-A8DA-3E63FCDA2CEE}"/>
    <dgm:cxn modelId="{DB2C03D5-A10D-8548-A1B2-FE02E25CE085}" srcId="{F5FE11E3-3C15-AD4D-9A24-8EEC09A9ED14}" destId="{5B8E1BF0-9876-E041-BA11-9E71CFE77596}" srcOrd="1" destOrd="0" parTransId="{94FE6731-3205-D34E-B5ED-0B45D31D7F4D}" sibTransId="{2AC3F655-D221-C544-B59A-442D388973F2}"/>
    <dgm:cxn modelId="{AF8C43D5-E9AB-EB44-8A01-9080CE25BB3C}" type="presOf" srcId="{B95CB4E3-E25B-3E44-94BF-EFCE4048F272}" destId="{D046DAE5-F0F6-ED4A-B91E-B1D8A24A476E}" srcOrd="1" destOrd="0" presId="urn:microsoft.com/office/officeart/2005/8/layout/process3"/>
    <dgm:cxn modelId="{CCBD9ADE-5CBE-F649-8304-41F94023E912}" srcId="{F5FE11E3-3C15-AD4D-9A24-8EEC09A9ED14}" destId="{279F46A0-9568-E140-A0DD-455D7C13C3E3}" srcOrd="2" destOrd="0" parTransId="{DE0225ED-6E50-4642-B59A-36F713C1C43A}" sibTransId="{2ECC2A38-3086-104C-9D6F-F07603563FA5}"/>
    <dgm:cxn modelId="{DCE863DF-576E-6346-B4B3-31E1E676D819}" srcId="{F0C68240-13A7-2541-B582-45D874E2FBF8}" destId="{C45002C1-B273-614B-91A1-076B4289C0F5}" srcOrd="2" destOrd="0" parTransId="{76B4C225-47AE-864D-A3C1-87D0C5B5E5D1}" sibTransId="{6735D63A-462A-8342-9876-8066CA58795D}"/>
    <dgm:cxn modelId="{06D99DDF-E4F0-EA44-8004-77DE95E4D5FA}" type="presOf" srcId="{8933129A-E110-804E-A60A-A97FDDAFDF03}" destId="{A89A7FB3-1D10-5448-A893-45AB21B59C99}" srcOrd="0" destOrd="1" presId="urn:microsoft.com/office/officeart/2005/8/layout/process3"/>
    <dgm:cxn modelId="{086E2BFE-CB77-3A43-9167-E27B89C1E39C}" type="presOf" srcId="{B9BAAFBF-A07D-DB46-818D-CD9543B4670D}" destId="{D0D3F0BD-824C-4E4A-A9B2-0339DF4BDE47}" srcOrd="0" destOrd="1" presId="urn:microsoft.com/office/officeart/2005/8/layout/process3"/>
    <dgm:cxn modelId="{FD9472D5-081B-D146-BD75-FBBDA5487451}" type="presParOf" srcId="{361EC992-065E-B841-A2A6-9508197FABE4}" destId="{1196A388-F034-2D45-9407-AD7A2D6EE8F0}" srcOrd="0" destOrd="0" presId="urn:microsoft.com/office/officeart/2005/8/layout/process3"/>
    <dgm:cxn modelId="{3967B533-C8BA-2344-AAD3-3703A9ECE5B2}" type="presParOf" srcId="{1196A388-F034-2D45-9407-AD7A2D6EE8F0}" destId="{5A87696C-6AD9-1949-A29F-832D861C821C}" srcOrd="0" destOrd="0" presId="urn:microsoft.com/office/officeart/2005/8/layout/process3"/>
    <dgm:cxn modelId="{90BA2FF9-FC45-724C-9E85-432347A483D3}" type="presParOf" srcId="{1196A388-F034-2D45-9407-AD7A2D6EE8F0}" destId="{C2B7E2F7-D600-424C-804C-E418E8F8BC96}" srcOrd="1" destOrd="0" presId="urn:microsoft.com/office/officeart/2005/8/layout/process3"/>
    <dgm:cxn modelId="{6958FA79-8CF2-C744-9747-9051BEA13061}" type="presParOf" srcId="{1196A388-F034-2D45-9407-AD7A2D6EE8F0}" destId="{D1DC1D75-B642-684C-AF58-DF2536F9745A}" srcOrd="2" destOrd="0" presId="urn:microsoft.com/office/officeart/2005/8/layout/process3"/>
    <dgm:cxn modelId="{627C66AA-162E-4F48-B370-1F288AB4BDDB}" type="presParOf" srcId="{361EC992-065E-B841-A2A6-9508197FABE4}" destId="{C832B2BD-3514-FA45-8743-4750C072DB82}" srcOrd="1" destOrd="0" presId="urn:microsoft.com/office/officeart/2005/8/layout/process3"/>
    <dgm:cxn modelId="{11BEF3F4-5BC2-A54F-9212-93CEC5597C2D}" type="presParOf" srcId="{C832B2BD-3514-FA45-8743-4750C072DB82}" destId="{3C7F9C0A-3DE8-4D4F-88DB-50CC4F967912}" srcOrd="0" destOrd="0" presId="urn:microsoft.com/office/officeart/2005/8/layout/process3"/>
    <dgm:cxn modelId="{A83C52BE-20EA-4549-863C-FDDD57A01599}" type="presParOf" srcId="{361EC992-065E-B841-A2A6-9508197FABE4}" destId="{1D2C0C78-366B-EC4D-AF73-56685AD1E649}" srcOrd="2" destOrd="0" presId="urn:microsoft.com/office/officeart/2005/8/layout/process3"/>
    <dgm:cxn modelId="{0D454EE2-CD75-2048-85B2-F679EBAA5EC1}" type="presParOf" srcId="{1D2C0C78-366B-EC4D-AF73-56685AD1E649}" destId="{5BB8C9E7-830C-7446-991A-D81C36F97DA9}" srcOrd="0" destOrd="0" presId="urn:microsoft.com/office/officeart/2005/8/layout/process3"/>
    <dgm:cxn modelId="{710F64FF-C72C-CB41-9842-866FF0B84179}" type="presParOf" srcId="{1D2C0C78-366B-EC4D-AF73-56685AD1E649}" destId="{B7F2DA5F-502D-F148-9F82-E07F9B6068D5}" srcOrd="1" destOrd="0" presId="urn:microsoft.com/office/officeart/2005/8/layout/process3"/>
    <dgm:cxn modelId="{D5E6E247-3632-4841-96AF-2617B3FD9EA3}" type="presParOf" srcId="{1D2C0C78-366B-EC4D-AF73-56685AD1E649}" destId="{A89A7FB3-1D10-5448-A893-45AB21B59C99}" srcOrd="2" destOrd="0" presId="urn:microsoft.com/office/officeart/2005/8/layout/process3"/>
    <dgm:cxn modelId="{D9811EF9-6D84-D440-B447-66917EDB078D}" type="presParOf" srcId="{361EC992-065E-B841-A2A6-9508197FABE4}" destId="{3DF67A72-1FC6-B444-91BA-8072598CE38C}" srcOrd="3" destOrd="0" presId="urn:microsoft.com/office/officeart/2005/8/layout/process3"/>
    <dgm:cxn modelId="{4F3EB779-6B67-6D47-978B-3534C66EC2CC}" type="presParOf" srcId="{3DF67A72-1FC6-B444-91BA-8072598CE38C}" destId="{1D6BE9C1-DA3F-1849-B019-72857A842FA0}" srcOrd="0" destOrd="0" presId="urn:microsoft.com/office/officeart/2005/8/layout/process3"/>
    <dgm:cxn modelId="{AD277E4E-220F-784A-9510-914619B545EC}" type="presParOf" srcId="{361EC992-065E-B841-A2A6-9508197FABE4}" destId="{60FB4617-A7D5-5441-A976-18C57CB1E5A0}" srcOrd="4" destOrd="0" presId="urn:microsoft.com/office/officeart/2005/8/layout/process3"/>
    <dgm:cxn modelId="{94BBE7DF-7DED-DE42-B00E-BF80CF22EF3D}" type="presParOf" srcId="{60FB4617-A7D5-5441-A976-18C57CB1E5A0}" destId="{FB287A23-E7E2-5E49-9816-0167FA627209}" srcOrd="0" destOrd="0" presId="urn:microsoft.com/office/officeart/2005/8/layout/process3"/>
    <dgm:cxn modelId="{6CA504DE-DA98-2647-B906-5D23F649B279}" type="presParOf" srcId="{60FB4617-A7D5-5441-A976-18C57CB1E5A0}" destId="{D046DAE5-F0F6-ED4A-B91E-B1D8A24A476E}" srcOrd="1" destOrd="0" presId="urn:microsoft.com/office/officeart/2005/8/layout/process3"/>
    <dgm:cxn modelId="{76525993-793B-4549-BC17-58ACC067B727}" type="presParOf" srcId="{60FB4617-A7D5-5441-A976-18C57CB1E5A0}" destId="{D0D3F0BD-824C-4E4A-A9B2-0339DF4BDE47}" srcOrd="2" destOrd="0" presId="urn:microsoft.com/office/officeart/2005/8/layout/process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B7E2F7-D600-424C-804C-E418E8F8BC96}">
      <dsp:nvSpPr>
        <dsp:cNvPr id="0" name=""/>
        <dsp:cNvSpPr/>
      </dsp:nvSpPr>
      <dsp:spPr>
        <a:xfrm>
          <a:off x="9571" y="308645"/>
          <a:ext cx="4352110" cy="2462399"/>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7584" tIns="227584" rIns="227584" bIns="121920" numCol="1" spcCol="1270" anchor="t" anchorCtr="0">
          <a:noAutofit/>
        </a:bodyPr>
        <a:lstStyle/>
        <a:p>
          <a:pPr marL="0" lvl="0" indent="0" algn="l" defTabSz="1422400" rtl="0">
            <a:lnSpc>
              <a:spcPct val="90000"/>
            </a:lnSpc>
            <a:spcBef>
              <a:spcPct val="0"/>
            </a:spcBef>
            <a:spcAft>
              <a:spcPct val="35000"/>
            </a:spcAft>
            <a:buNone/>
          </a:pPr>
          <a:r>
            <a:rPr lang="en-US" sz="3200" b="1" kern="1200" dirty="0"/>
            <a:t>Session 1: </a:t>
          </a:r>
        </a:p>
        <a:p>
          <a:pPr marL="0" lvl="0" indent="0" algn="l" defTabSz="1422400" rtl="0">
            <a:lnSpc>
              <a:spcPct val="90000"/>
            </a:lnSpc>
            <a:spcBef>
              <a:spcPct val="0"/>
            </a:spcBef>
            <a:spcAft>
              <a:spcPct val="35000"/>
            </a:spcAft>
            <a:buNone/>
          </a:pPr>
          <a:r>
            <a:rPr lang="en-US" sz="3200" b="1" kern="1200" dirty="0"/>
            <a:t>Orientation Session</a:t>
          </a:r>
        </a:p>
      </dsp:txBody>
      <dsp:txXfrm>
        <a:off x="9571" y="308645"/>
        <a:ext cx="4352110" cy="1641600"/>
      </dsp:txXfrm>
    </dsp:sp>
    <dsp:sp modelId="{D1DC1D75-B642-684C-AF58-DF2536F9745A}">
      <dsp:nvSpPr>
        <dsp:cNvPr id="0" name=""/>
        <dsp:cNvSpPr/>
      </dsp:nvSpPr>
      <dsp:spPr>
        <a:xfrm>
          <a:off x="900967" y="1950245"/>
          <a:ext cx="4352110" cy="7111863"/>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7584" tIns="227584" rIns="227584" bIns="227584" numCol="1" spcCol="1270" anchor="t" anchorCtr="0">
          <a:noAutofit/>
        </a:bodyPr>
        <a:lstStyle/>
        <a:p>
          <a:pPr marL="285750" lvl="1" indent="-285750" algn="l" defTabSz="1422400" rtl="0">
            <a:lnSpc>
              <a:spcPct val="90000"/>
            </a:lnSpc>
            <a:spcBef>
              <a:spcPct val="0"/>
            </a:spcBef>
            <a:spcAft>
              <a:spcPct val="15000"/>
            </a:spcAft>
            <a:buChar char="•"/>
          </a:pPr>
          <a:r>
            <a:rPr lang="en-US" sz="3200" kern="1200" dirty="0"/>
            <a:t>Introduce parent to the STRONG program &amp; research</a:t>
          </a:r>
        </a:p>
        <a:p>
          <a:pPr marL="285750" lvl="1" indent="-285750" algn="l" defTabSz="1422400" rtl="0">
            <a:lnSpc>
              <a:spcPct val="90000"/>
            </a:lnSpc>
            <a:spcBef>
              <a:spcPct val="0"/>
            </a:spcBef>
            <a:spcAft>
              <a:spcPct val="15000"/>
            </a:spcAft>
            <a:buChar char="•"/>
          </a:pPr>
          <a:r>
            <a:rPr lang="en-US" sz="3200" kern="1200" dirty="0"/>
            <a:t>Introduce parent to strategies taught in the program</a:t>
          </a:r>
        </a:p>
        <a:p>
          <a:pPr marL="285750" lvl="1" indent="-285750" algn="l" defTabSz="1422400" rtl="0">
            <a:lnSpc>
              <a:spcPct val="90000"/>
            </a:lnSpc>
            <a:spcBef>
              <a:spcPct val="0"/>
            </a:spcBef>
            <a:spcAft>
              <a:spcPct val="15000"/>
            </a:spcAft>
            <a:buChar char="•"/>
          </a:pPr>
          <a:r>
            <a:rPr lang="en-US" sz="3200" kern="1200" dirty="0"/>
            <a:t>Introduce and practice relaxation techniques from STRONG</a:t>
          </a:r>
        </a:p>
      </dsp:txBody>
      <dsp:txXfrm>
        <a:off x="1028436" y="2077714"/>
        <a:ext cx="4097172" cy="6856925"/>
      </dsp:txXfrm>
    </dsp:sp>
    <dsp:sp modelId="{C832B2BD-3514-FA45-8743-4750C072DB82}">
      <dsp:nvSpPr>
        <dsp:cNvPr id="0" name=""/>
        <dsp:cNvSpPr/>
      </dsp:nvSpPr>
      <dsp:spPr>
        <a:xfrm rot="33930">
          <a:off x="5021411" y="622563"/>
          <a:ext cx="1398768" cy="1083549"/>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5021419" y="837669"/>
        <a:ext cx="1073703" cy="650129"/>
      </dsp:txXfrm>
    </dsp:sp>
    <dsp:sp modelId="{B7F2DA5F-502D-F148-9F82-E07F9B6068D5}">
      <dsp:nvSpPr>
        <dsp:cNvPr id="0" name=""/>
        <dsp:cNvSpPr/>
      </dsp:nvSpPr>
      <dsp:spPr>
        <a:xfrm>
          <a:off x="7000738" y="101631"/>
          <a:ext cx="4352110" cy="3290455"/>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7584" tIns="227584" rIns="227584" bIns="121920" numCol="1" spcCol="1270" anchor="t" anchorCtr="0">
          <a:noAutofit/>
        </a:bodyPr>
        <a:lstStyle/>
        <a:p>
          <a:pPr marL="0" lvl="0" indent="0" algn="l" defTabSz="1422400" rtl="0">
            <a:lnSpc>
              <a:spcPct val="90000"/>
            </a:lnSpc>
            <a:spcBef>
              <a:spcPct val="0"/>
            </a:spcBef>
            <a:spcAft>
              <a:spcPct val="35000"/>
            </a:spcAft>
            <a:buNone/>
          </a:pPr>
          <a:r>
            <a:rPr lang="en-US" sz="3200" b="1" kern="1200" dirty="0"/>
            <a:t>Session 2:</a:t>
          </a:r>
        </a:p>
        <a:p>
          <a:pPr marL="0" lvl="0" indent="0" algn="l" defTabSz="1422400" rtl="0">
            <a:lnSpc>
              <a:spcPct val="90000"/>
            </a:lnSpc>
            <a:spcBef>
              <a:spcPct val="0"/>
            </a:spcBef>
            <a:spcAft>
              <a:spcPct val="35000"/>
            </a:spcAft>
            <a:buNone/>
          </a:pPr>
          <a:r>
            <a:rPr lang="en-US" sz="3200" b="1" kern="1200" dirty="0"/>
            <a:t>Middle Session</a:t>
          </a:r>
        </a:p>
      </dsp:txBody>
      <dsp:txXfrm>
        <a:off x="7000738" y="101631"/>
        <a:ext cx="4352110" cy="2193637"/>
      </dsp:txXfrm>
    </dsp:sp>
    <dsp:sp modelId="{A89A7FB3-1D10-5448-A893-45AB21B59C99}">
      <dsp:nvSpPr>
        <dsp:cNvPr id="0" name=""/>
        <dsp:cNvSpPr/>
      </dsp:nvSpPr>
      <dsp:spPr>
        <a:xfrm>
          <a:off x="7892134" y="2157259"/>
          <a:ext cx="4352110" cy="7111863"/>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7584" tIns="227584" rIns="227584" bIns="227584" numCol="1" spcCol="1270" anchor="t" anchorCtr="0">
          <a:noAutofit/>
        </a:bodyPr>
        <a:lstStyle/>
        <a:p>
          <a:pPr marL="285750" lvl="1" indent="-285750" algn="l" defTabSz="1422400" rtl="0">
            <a:lnSpc>
              <a:spcPct val="90000"/>
            </a:lnSpc>
            <a:spcBef>
              <a:spcPct val="0"/>
            </a:spcBef>
            <a:spcAft>
              <a:spcPct val="15000"/>
            </a:spcAft>
            <a:buChar char="•"/>
          </a:pPr>
          <a:r>
            <a:rPr lang="en-US" sz="3200" kern="1200" dirty="0"/>
            <a:t>Provide a platform for parents to discuss their initial experience with STRONG</a:t>
          </a:r>
        </a:p>
        <a:p>
          <a:pPr marL="285750" lvl="1" indent="-285750" algn="l" defTabSz="1422400" rtl="0">
            <a:lnSpc>
              <a:spcPct val="90000"/>
            </a:lnSpc>
            <a:spcBef>
              <a:spcPct val="0"/>
            </a:spcBef>
            <a:spcAft>
              <a:spcPct val="15000"/>
            </a:spcAft>
            <a:buChar char="•"/>
          </a:pPr>
          <a:r>
            <a:rPr lang="en-US" sz="3200" kern="1200" dirty="0"/>
            <a:t>Discuss the process of narrative session </a:t>
          </a:r>
        </a:p>
        <a:p>
          <a:pPr marL="285750" lvl="1" indent="-285750" algn="l" defTabSz="1422400" rtl="0">
            <a:lnSpc>
              <a:spcPct val="90000"/>
            </a:lnSpc>
            <a:spcBef>
              <a:spcPct val="0"/>
            </a:spcBef>
            <a:spcAft>
              <a:spcPct val="15000"/>
            </a:spcAft>
            <a:buChar char="•"/>
          </a:pPr>
          <a:r>
            <a:rPr lang="en-US" sz="3200" kern="1200" dirty="0"/>
            <a:t>Practice a cognitive coping strategy from the STRONG program</a:t>
          </a:r>
        </a:p>
      </dsp:txBody>
      <dsp:txXfrm>
        <a:off x="8019603" y="2284728"/>
        <a:ext cx="4097172" cy="6856925"/>
      </dsp:txXfrm>
    </dsp:sp>
    <dsp:sp modelId="{3DF67A72-1FC6-B444-91BA-8072598CE38C}">
      <dsp:nvSpPr>
        <dsp:cNvPr id="0" name=""/>
        <dsp:cNvSpPr/>
      </dsp:nvSpPr>
      <dsp:spPr>
        <a:xfrm rot="21588898">
          <a:off x="12012609" y="645258"/>
          <a:ext cx="1398707" cy="1083549"/>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12012610" y="862493"/>
        <a:ext cx="1073642" cy="650129"/>
      </dsp:txXfrm>
    </dsp:sp>
    <dsp:sp modelId="{D046DAE5-F0F6-ED4A-B91E-B1D8A24A476E}">
      <dsp:nvSpPr>
        <dsp:cNvPr id="0" name=""/>
        <dsp:cNvSpPr/>
      </dsp:nvSpPr>
      <dsp:spPr>
        <a:xfrm>
          <a:off x="13991905" y="169365"/>
          <a:ext cx="4352110" cy="3019517"/>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7584" tIns="227584" rIns="227584" bIns="121920" numCol="1" spcCol="1270" anchor="t" anchorCtr="0">
          <a:noAutofit/>
        </a:bodyPr>
        <a:lstStyle/>
        <a:p>
          <a:pPr marL="0" lvl="0" indent="0" algn="l" defTabSz="1422400" rtl="0">
            <a:lnSpc>
              <a:spcPct val="90000"/>
            </a:lnSpc>
            <a:spcBef>
              <a:spcPct val="0"/>
            </a:spcBef>
            <a:spcAft>
              <a:spcPct val="35000"/>
            </a:spcAft>
            <a:buNone/>
          </a:pPr>
          <a:r>
            <a:rPr lang="en-US" sz="3200" b="1" kern="1200" dirty="0"/>
            <a:t>Session 3:</a:t>
          </a:r>
        </a:p>
        <a:p>
          <a:pPr marL="0" lvl="0" indent="0" algn="l" defTabSz="1422400" rtl="0">
            <a:lnSpc>
              <a:spcPct val="90000"/>
            </a:lnSpc>
            <a:spcBef>
              <a:spcPct val="0"/>
            </a:spcBef>
            <a:spcAft>
              <a:spcPct val="35000"/>
            </a:spcAft>
            <a:buNone/>
          </a:pPr>
          <a:r>
            <a:rPr lang="en-US" sz="3200" b="1" kern="1200" dirty="0"/>
            <a:t>Exit Session</a:t>
          </a:r>
        </a:p>
      </dsp:txBody>
      <dsp:txXfrm>
        <a:off x="13991905" y="169365"/>
        <a:ext cx="4352110" cy="2013012"/>
      </dsp:txXfrm>
    </dsp:sp>
    <dsp:sp modelId="{D0D3F0BD-824C-4E4A-A9B2-0339DF4BDE47}">
      <dsp:nvSpPr>
        <dsp:cNvPr id="0" name=""/>
        <dsp:cNvSpPr/>
      </dsp:nvSpPr>
      <dsp:spPr>
        <a:xfrm>
          <a:off x="14883301" y="2258890"/>
          <a:ext cx="4352110" cy="7111863"/>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7584" tIns="227584" rIns="227584" bIns="227584" numCol="1" spcCol="1270" anchor="t" anchorCtr="0">
          <a:noAutofit/>
        </a:bodyPr>
        <a:lstStyle/>
        <a:p>
          <a:pPr marL="285750" lvl="1" indent="-285750" algn="l" defTabSz="1422400" rtl="0">
            <a:lnSpc>
              <a:spcPct val="90000"/>
            </a:lnSpc>
            <a:spcBef>
              <a:spcPct val="0"/>
            </a:spcBef>
            <a:spcAft>
              <a:spcPct val="15000"/>
            </a:spcAft>
            <a:buChar char="•"/>
          </a:pPr>
          <a:r>
            <a:rPr lang="en-US" sz="3200" kern="1200" dirty="0"/>
            <a:t>Provide an opportunity for parent to discuss their experience  having their child participate in STRONG</a:t>
          </a:r>
        </a:p>
        <a:p>
          <a:pPr marL="285750" lvl="1" indent="-285750" algn="l" defTabSz="1422400" rtl="0">
            <a:lnSpc>
              <a:spcPct val="90000"/>
            </a:lnSpc>
            <a:spcBef>
              <a:spcPct val="0"/>
            </a:spcBef>
            <a:spcAft>
              <a:spcPct val="15000"/>
            </a:spcAft>
            <a:buChar char="•"/>
          </a:pPr>
          <a:r>
            <a:rPr lang="en-US" sz="3200" kern="1200" dirty="0"/>
            <a:t>Share related community resources for future support</a:t>
          </a:r>
        </a:p>
        <a:p>
          <a:pPr marL="285750" lvl="1" indent="-285750" algn="l" defTabSz="1422400" rtl="0">
            <a:lnSpc>
              <a:spcPct val="90000"/>
            </a:lnSpc>
            <a:spcBef>
              <a:spcPct val="0"/>
            </a:spcBef>
            <a:spcAft>
              <a:spcPct val="15000"/>
            </a:spcAft>
            <a:buChar char="•"/>
          </a:pPr>
          <a:r>
            <a:rPr lang="en-US" sz="3200" kern="1200" dirty="0"/>
            <a:t>Practice a relaxation technique from STRONG</a:t>
          </a:r>
        </a:p>
      </dsp:txBody>
      <dsp:txXfrm>
        <a:off x="15010770" y="2386359"/>
        <a:ext cx="4097172" cy="6856925"/>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B1E886-4A25-46DA-91E5-7920486F9F3F}" type="datetimeFigureOut">
              <a:rPr lang="en-CA" smtClean="0"/>
              <a:t>2021-05-27</a:t>
            </a:fld>
            <a:endParaRPr lang="en-CA"/>
          </a:p>
        </p:txBody>
      </p:sp>
      <p:sp>
        <p:nvSpPr>
          <p:cNvPr id="4" name="Slide Image Placeholder 3"/>
          <p:cNvSpPr>
            <a:spLocks noGrp="1" noRot="1" noChangeAspect="1"/>
          </p:cNvSpPr>
          <p:nvPr>
            <p:ph type="sldImg" idx="2"/>
          </p:nvPr>
        </p:nvSpPr>
        <p:spPr>
          <a:xfrm>
            <a:off x="1306513" y="1143000"/>
            <a:ext cx="4244975"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A800CF-F8F7-43A8-A169-37B4CD1C2B8E}" type="slidenum">
              <a:rPr lang="en-CA" smtClean="0"/>
              <a:t>‹#›</a:t>
            </a:fld>
            <a:endParaRPr lang="en-CA"/>
          </a:p>
        </p:txBody>
      </p:sp>
    </p:spTree>
    <p:extLst>
      <p:ext uri="{BB962C8B-B14F-4D97-AF65-F5344CB8AC3E}">
        <p14:creationId xmlns:p14="http://schemas.microsoft.com/office/powerpoint/2010/main" val="692150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DA800CF-F8F7-43A8-A169-37B4CD1C2B8E}" type="slidenum">
              <a:rPr lang="en-CA" smtClean="0"/>
              <a:t>1</a:t>
            </a:fld>
            <a:endParaRPr lang="en-CA"/>
          </a:p>
        </p:txBody>
      </p:sp>
    </p:spTree>
    <p:extLst>
      <p:ext uri="{BB962C8B-B14F-4D97-AF65-F5344CB8AC3E}">
        <p14:creationId xmlns:p14="http://schemas.microsoft.com/office/powerpoint/2010/main" val="2654952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70371" y="8947791"/>
            <a:ext cx="33664208" cy="6174105"/>
          </a:xfrm>
        </p:spPr>
        <p:txBody>
          <a:bodyPr/>
          <a:lstStyle/>
          <a:p>
            <a:r>
              <a:rPr lang="en-US"/>
              <a:t>Click to edit Master title style</a:t>
            </a:r>
            <a:endParaRPr lang="en-CA"/>
          </a:p>
        </p:txBody>
      </p:sp>
      <p:sp>
        <p:nvSpPr>
          <p:cNvPr id="3" name="Subtitle 2"/>
          <p:cNvSpPr>
            <a:spLocks noGrp="1"/>
          </p:cNvSpPr>
          <p:nvPr>
            <p:ph type="subTitle" idx="1"/>
          </p:nvPr>
        </p:nvSpPr>
        <p:spPr>
          <a:xfrm>
            <a:off x="5940743" y="16322040"/>
            <a:ext cx="27723465" cy="7360920"/>
          </a:xfrm>
        </p:spPr>
        <p:txBody>
          <a:bodyPr/>
          <a:lstStyle>
            <a:lvl1pPr marL="0" indent="0" algn="ctr">
              <a:buNone/>
              <a:defRPr>
                <a:solidFill>
                  <a:schemeClr val="tx1">
                    <a:tint val="75000"/>
                  </a:schemeClr>
                </a:solidFill>
              </a:defRPr>
            </a:lvl1pPr>
            <a:lvl2pPr marL="1954380" indent="0" algn="ctr">
              <a:buNone/>
              <a:defRPr>
                <a:solidFill>
                  <a:schemeClr val="tx1">
                    <a:tint val="75000"/>
                  </a:schemeClr>
                </a:solidFill>
              </a:defRPr>
            </a:lvl2pPr>
            <a:lvl3pPr marL="3908756" indent="0" algn="ctr">
              <a:buNone/>
              <a:defRPr>
                <a:solidFill>
                  <a:schemeClr val="tx1">
                    <a:tint val="75000"/>
                  </a:schemeClr>
                </a:solidFill>
              </a:defRPr>
            </a:lvl3pPr>
            <a:lvl4pPr marL="5863137" indent="0" algn="ctr">
              <a:buNone/>
              <a:defRPr>
                <a:solidFill>
                  <a:schemeClr val="tx1">
                    <a:tint val="75000"/>
                  </a:schemeClr>
                </a:solidFill>
              </a:defRPr>
            </a:lvl4pPr>
            <a:lvl5pPr marL="7817513" indent="0" algn="ctr">
              <a:buNone/>
              <a:defRPr>
                <a:solidFill>
                  <a:schemeClr val="tx1">
                    <a:tint val="75000"/>
                  </a:schemeClr>
                </a:solidFill>
              </a:defRPr>
            </a:lvl5pPr>
            <a:lvl6pPr marL="9771893" indent="0" algn="ctr">
              <a:buNone/>
              <a:defRPr>
                <a:solidFill>
                  <a:schemeClr val="tx1">
                    <a:tint val="75000"/>
                  </a:schemeClr>
                </a:solidFill>
              </a:defRPr>
            </a:lvl6pPr>
            <a:lvl7pPr marL="11726269" indent="0" algn="ctr">
              <a:buNone/>
              <a:defRPr>
                <a:solidFill>
                  <a:schemeClr val="tx1">
                    <a:tint val="75000"/>
                  </a:schemeClr>
                </a:solidFill>
              </a:defRPr>
            </a:lvl7pPr>
            <a:lvl8pPr marL="13680650" indent="0" algn="ctr">
              <a:buNone/>
              <a:defRPr>
                <a:solidFill>
                  <a:schemeClr val="tx1">
                    <a:tint val="75000"/>
                  </a:schemeClr>
                </a:solidFill>
              </a:defRPr>
            </a:lvl8pPr>
            <a:lvl9pPr marL="1563503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lvl1pPr>
              <a:defRPr/>
            </a:lvl1pPr>
          </a:lstStyle>
          <a:p>
            <a:pPr>
              <a:defRPr/>
            </a:pPr>
            <a:fld id="{1B566E4E-B3B2-4739-93A7-4F259A666773}" type="datetimeFigureOut">
              <a:rPr lang="en-US"/>
              <a:pPr>
                <a:defRPr/>
              </a:pPr>
              <a:t>2021/05/27</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75A65712-DB80-404D-9F0A-21C93A9EA36C}" type="slidenum">
              <a:rPr lang="en-CA"/>
              <a:pPr>
                <a:defRPr/>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pPr>
              <a:defRPr/>
            </a:pPr>
            <a:fld id="{B5EB3000-5002-46E3-A225-44EF7453CAC5}" type="datetimeFigureOut">
              <a:rPr lang="en-US"/>
              <a:pPr>
                <a:defRPr/>
              </a:pPr>
              <a:t>2021/05/27</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980CF62C-C69F-4AC7-9F33-95EE05311213}" type="slidenum">
              <a:rPr lang="en-CA"/>
              <a:pPr>
                <a:defRPr/>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4370544" y="4847281"/>
            <a:ext cx="38594201" cy="10321956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574205" y="4847281"/>
            <a:ext cx="115136263" cy="1032195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pPr>
              <a:defRPr/>
            </a:pPr>
            <a:fld id="{42DB9D33-83C6-46B2-A524-781F7D270FE6}" type="datetimeFigureOut">
              <a:rPr lang="en-US"/>
              <a:pPr>
                <a:defRPr/>
              </a:pPr>
              <a:t>2021/05/27</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5A402481-8640-4557-80DF-E517B1368CFE}" type="slidenum">
              <a:rPr lang="en-CA"/>
              <a:pPr>
                <a:defRPr/>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pPr>
              <a:defRPr/>
            </a:pPr>
            <a:fld id="{FD21679E-8F84-460A-86B8-35E884CE960C}" type="datetimeFigureOut">
              <a:rPr lang="en-US"/>
              <a:pPr>
                <a:defRPr/>
              </a:pPr>
              <a:t>2021/05/27</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A7D9F184-C62D-4A30-9C16-345F8C1611A0}" type="slidenum">
              <a:rPr lang="en-CA"/>
              <a:pPr>
                <a:defRPr/>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28518" y="18508986"/>
            <a:ext cx="33664208" cy="5720715"/>
          </a:xfrm>
        </p:spPr>
        <p:txBody>
          <a:bodyPr anchor="t"/>
          <a:lstStyle>
            <a:lvl1pPr algn="l">
              <a:defRPr sz="17100" b="1" cap="all"/>
            </a:lvl1pPr>
          </a:lstStyle>
          <a:p>
            <a:r>
              <a:rPr lang="en-US"/>
              <a:t>Click to edit Master title style</a:t>
            </a:r>
            <a:endParaRPr lang="en-CA"/>
          </a:p>
        </p:txBody>
      </p:sp>
      <p:sp>
        <p:nvSpPr>
          <p:cNvPr id="3" name="Text Placeholder 2"/>
          <p:cNvSpPr>
            <a:spLocks noGrp="1"/>
          </p:cNvSpPr>
          <p:nvPr>
            <p:ph type="body" idx="1"/>
          </p:nvPr>
        </p:nvSpPr>
        <p:spPr>
          <a:xfrm>
            <a:off x="3128518" y="12208201"/>
            <a:ext cx="33664208" cy="6300785"/>
          </a:xfrm>
        </p:spPr>
        <p:txBody>
          <a:bodyPr anchor="b"/>
          <a:lstStyle>
            <a:lvl1pPr marL="0" indent="0">
              <a:buNone/>
              <a:defRPr sz="8600">
                <a:solidFill>
                  <a:schemeClr val="tx1">
                    <a:tint val="75000"/>
                  </a:schemeClr>
                </a:solidFill>
              </a:defRPr>
            </a:lvl1pPr>
            <a:lvl2pPr marL="1954380" indent="0">
              <a:buNone/>
              <a:defRPr sz="7700">
                <a:solidFill>
                  <a:schemeClr val="tx1">
                    <a:tint val="75000"/>
                  </a:schemeClr>
                </a:solidFill>
              </a:defRPr>
            </a:lvl2pPr>
            <a:lvl3pPr marL="3908756" indent="0">
              <a:buNone/>
              <a:defRPr sz="6800">
                <a:solidFill>
                  <a:schemeClr val="tx1">
                    <a:tint val="75000"/>
                  </a:schemeClr>
                </a:solidFill>
              </a:defRPr>
            </a:lvl3pPr>
            <a:lvl4pPr marL="5863137" indent="0">
              <a:buNone/>
              <a:defRPr sz="6000">
                <a:solidFill>
                  <a:schemeClr val="tx1">
                    <a:tint val="75000"/>
                  </a:schemeClr>
                </a:solidFill>
              </a:defRPr>
            </a:lvl4pPr>
            <a:lvl5pPr marL="7817513" indent="0">
              <a:buNone/>
              <a:defRPr sz="6000">
                <a:solidFill>
                  <a:schemeClr val="tx1">
                    <a:tint val="75000"/>
                  </a:schemeClr>
                </a:solidFill>
              </a:defRPr>
            </a:lvl5pPr>
            <a:lvl6pPr marL="9771893" indent="0">
              <a:buNone/>
              <a:defRPr sz="6000">
                <a:solidFill>
                  <a:schemeClr val="tx1">
                    <a:tint val="75000"/>
                  </a:schemeClr>
                </a:solidFill>
              </a:defRPr>
            </a:lvl6pPr>
            <a:lvl7pPr marL="11726269" indent="0">
              <a:buNone/>
              <a:defRPr sz="6000">
                <a:solidFill>
                  <a:schemeClr val="tx1">
                    <a:tint val="75000"/>
                  </a:schemeClr>
                </a:solidFill>
              </a:defRPr>
            </a:lvl7pPr>
            <a:lvl8pPr marL="13680650" indent="0">
              <a:buNone/>
              <a:defRPr sz="6000">
                <a:solidFill>
                  <a:schemeClr val="tx1">
                    <a:tint val="75000"/>
                  </a:schemeClr>
                </a:solidFill>
              </a:defRPr>
            </a:lvl8pPr>
            <a:lvl9pPr marL="15635030" indent="0">
              <a:buNone/>
              <a:defRPr sz="6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6A326E5-09FC-4DEB-8D23-92A493228D86}" type="datetimeFigureOut">
              <a:rPr lang="en-US"/>
              <a:pPr>
                <a:defRPr/>
              </a:pPr>
              <a:t>2021/05/27</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F515FCC7-E713-4DE2-B2B5-4C5A48637BBE}" type="slidenum">
              <a:rPr lang="en-CA"/>
              <a:pPr>
                <a:defRPr/>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574199" y="28230201"/>
            <a:ext cx="76865230" cy="79836645"/>
          </a:xfrm>
        </p:spPr>
        <p:txBody>
          <a:bodyPr/>
          <a:lstStyle>
            <a:lvl1pPr>
              <a:defRPr sz="12000"/>
            </a:lvl1pPr>
            <a:lvl2pPr>
              <a:defRPr sz="103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86099513" y="28230201"/>
            <a:ext cx="76865234" cy="79836645"/>
          </a:xfrm>
        </p:spPr>
        <p:txBody>
          <a:bodyPr/>
          <a:lstStyle>
            <a:lvl1pPr>
              <a:defRPr sz="12000"/>
            </a:lvl1pPr>
            <a:lvl2pPr>
              <a:defRPr sz="103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3"/>
          <p:cNvSpPr>
            <a:spLocks noGrp="1"/>
          </p:cNvSpPr>
          <p:nvPr>
            <p:ph type="dt" sz="half" idx="10"/>
          </p:nvPr>
        </p:nvSpPr>
        <p:spPr/>
        <p:txBody>
          <a:bodyPr/>
          <a:lstStyle>
            <a:lvl1pPr>
              <a:defRPr/>
            </a:lvl1pPr>
          </a:lstStyle>
          <a:p>
            <a:pPr>
              <a:defRPr/>
            </a:pPr>
            <a:fld id="{7BD0BF07-6953-413F-94C5-6BEBA29B4BFB}" type="datetimeFigureOut">
              <a:rPr lang="en-US"/>
              <a:pPr>
                <a:defRPr/>
              </a:pPr>
              <a:t>2021/05/27</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C8794AEC-3617-49F8-8A03-C021B1A35474}" type="slidenum">
              <a:rPr lang="en-CA"/>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80248" y="1153480"/>
            <a:ext cx="35644455" cy="48006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1980248" y="6447475"/>
            <a:ext cx="17499064" cy="2687000"/>
          </a:xfrm>
        </p:spPr>
        <p:txBody>
          <a:bodyPr anchor="b"/>
          <a:lstStyle>
            <a:lvl1pPr marL="0" indent="0">
              <a:buNone/>
              <a:defRPr sz="10300" b="1"/>
            </a:lvl1pPr>
            <a:lvl2pPr marL="1954380" indent="0">
              <a:buNone/>
              <a:defRPr sz="8600" b="1"/>
            </a:lvl2pPr>
            <a:lvl3pPr marL="3908756" indent="0">
              <a:buNone/>
              <a:defRPr sz="7700" b="1"/>
            </a:lvl3pPr>
            <a:lvl4pPr marL="5863137" indent="0">
              <a:buNone/>
              <a:defRPr sz="6800" b="1"/>
            </a:lvl4pPr>
            <a:lvl5pPr marL="7817513" indent="0">
              <a:buNone/>
              <a:defRPr sz="6800" b="1"/>
            </a:lvl5pPr>
            <a:lvl6pPr marL="9771893" indent="0">
              <a:buNone/>
              <a:defRPr sz="6800" b="1"/>
            </a:lvl6pPr>
            <a:lvl7pPr marL="11726269" indent="0">
              <a:buNone/>
              <a:defRPr sz="6800" b="1"/>
            </a:lvl7pPr>
            <a:lvl8pPr marL="13680650" indent="0">
              <a:buNone/>
              <a:defRPr sz="6800" b="1"/>
            </a:lvl8pPr>
            <a:lvl9pPr marL="15635030" indent="0">
              <a:buNone/>
              <a:defRPr sz="6800" b="1"/>
            </a:lvl9pPr>
          </a:lstStyle>
          <a:p>
            <a:pPr lvl="0"/>
            <a:r>
              <a:rPr lang="en-US"/>
              <a:t>Click to edit Master text styles</a:t>
            </a:r>
          </a:p>
        </p:txBody>
      </p:sp>
      <p:sp>
        <p:nvSpPr>
          <p:cNvPr id="4" name="Content Placeholder 3"/>
          <p:cNvSpPr>
            <a:spLocks noGrp="1"/>
          </p:cNvSpPr>
          <p:nvPr>
            <p:ph sz="half" idx="2"/>
          </p:nvPr>
        </p:nvSpPr>
        <p:spPr>
          <a:xfrm>
            <a:off x="1980248" y="9134475"/>
            <a:ext cx="17499064" cy="16595410"/>
          </a:xfrm>
        </p:spPr>
        <p:txBody>
          <a:bodyPr/>
          <a:lstStyle>
            <a:lvl1pPr>
              <a:defRPr sz="10300"/>
            </a:lvl1pPr>
            <a:lvl2pPr>
              <a:defRPr sz="8600"/>
            </a:lvl2pPr>
            <a:lvl3pPr>
              <a:defRPr sz="7700"/>
            </a:lvl3pPr>
            <a:lvl4pPr>
              <a:defRPr sz="6800"/>
            </a:lvl4pPr>
            <a:lvl5pPr>
              <a:defRPr sz="6800"/>
            </a:lvl5pPr>
            <a:lvl6pPr>
              <a:defRPr sz="6800"/>
            </a:lvl6pPr>
            <a:lvl7pPr>
              <a:defRPr sz="6800"/>
            </a:lvl7pPr>
            <a:lvl8pPr>
              <a:defRPr sz="6800"/>
            </a:lvl8pPr>
            <a:lvl9pPr>
              <a:defRPr sz="6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20118771" y="6447475"/>
            <a:ext cx="17505938" cy="2687000"/>
          </a:xfrm>
        </p:spPr>
        <p:txBody>
          <a:bodyPr anchor="b"/>
          <a:lstStyle>
            <a:lvl1pPr marL="0" indent="0">
              <a:buNone/>
              <a:defRPr sz="10300" b="1"/>
            </a:lvl1pPr>
            <a:lvl2pPr marL="1954380" indent="0">
              <a:buNone/>
              <a:defRPr sz="8600" b="1"/>
            </a:lvl2pPr>
            <a:lvl3pPr marL="3908756" indent="0">
              <a:buNone/>
              <a:defRPr sz="7700" b="1"/>
            </a:lvl3pPr>
            <a:lvl4pPr marL="5863137" indent="0">
              <a:buNone/>
              <a:defRPr sz="6800" b="1"/>
            </a:lvl4pPr>
            <a:lvl5pPr marL="7817513" indent="0">
              <a:buNone/>
              <a:defRPr sz="6800" b="1"/>
            </a:lvl5pPr>
            <a:lvl6pPr marL="9771893" indent="0">
              <a:buNone/>
              <a:defRPr sz="6800" b="1"/>
            </a:lvl6pPr>
            <a:lvl7pPr marL="11726269" indent="0">
              <a:buNone/>
              <a:defRPr sz="6800" b="1"/>
            </a:lvl7pPr>
            <a:lvl8pPr marL="13680650" indent="0">
              <a:buNone/>
              <a:defRPr sz="6800" b="1"/>
            </a:lvl8pPr>
            <a:lvl9pPr marL="15635030" indent="0">
              <a:buNone/>
              <a:defRPr sz="6800" b="1"/>
            </a:lvl9pPr>
          </a:lstStyle>
          <a:p>
            <a:pPr lvl="0"/>
            <a:r>
              <a:rPr lang="en-US"/>
              <a:t>Click to edit Master text styles</a:t>
            </a:r>
          </a:p>
        </p:txBody>
      </p:sp>
      <p:sp>
        <p:nvSpPr>
          <p:cNvPr id="6" name="Content Placeholder 5"/>
          <p:cNvSpPr>
            <a:spLocks noGrp="1"/>
          </p:cNvSpPr>
          <p:nvPr>
            <p:ph sz="quarter" idx="4"/>
          </p:nvPr>
        </p:nvSpPr>
        <p:spPr>
          <a:xfrm>
            <a:off x="20118771" y="9134475"/>
            <a:ext cx="17505938" cy="16595410"/>
          </a:xfrm>
        </p:spPr>
        <p:txBody>
          <a:bodyPr/>
          <a:lstStyle>
            <a:lvl1pPr>
              <a:defRPr sz="10300"/>
            </a:lvl1pPr>
            <a:lvl2pPr>
              <a:defRPr sz="8600"/>
            </a:lvl2pPr>
            <a:lvl3pPr>
              <a:defRPr sz="7700"/>
            </a:lvl3pPr>
            <a:lvl4pPr>
              <a:defRPr sz="6800"/>
            </a:lvl4pPr>
            <a:lvl5pPr>
              <a:defRPr sz="6800"/>
            </a:lvl5pPr>
            <a:lvl6pPr>
              <a:defRPr sz="6800"/>
            </a:lvl6pPr>
            <a:lvl7pPr>
              <a:defRPr sz="6800"/>
            </a:lvl7pPr>
            <a:lvl8pPr>
              <a:defRPr sz="6800"/>
            </a:lvl8pPr>
            <a:lvl9pPr>
              <a:defRPr sz="6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3"/>
          <p:cNvSpPr>
            <a:spLocks noGrp="1"/>
          </p:cNvSpPr>
          <p:nvPr>
            <p:ph type="dt" sz="half" idx="10"/>
          </p:nvPr>
        </p:nvSpPr>
        <p:spPr/>
        <p:txBody>
          <a:bodyPr/>
          <a:lstStyle>
            <a:lvl1pPr>
              <a:defRPr/>
            </a:lvl1pPr>
          </a:lstStyle>
          <a:p>
            <a:pPr>
              <a:defRPr/>
            </a:pPr>
            <a:fld id="{0D1DBA14-7E0A-4CA7-976F-0D163D477353}" type="datetimeFigureOut">
              <a:rPr lang="en-US"/>
              <a:pPr>
                <a:defRPr/>
              </a:pPr>
              <a:t>2021/05/27</a:t>
            </a:fld>
            <a:endParaRPr lang="en-CA"/>
          </a:p>
        </p:txBody>
      </p:sp>
      <p:sp>
        <p:nvSpPr>
          <p:cNvPr id="8" name="Footer Placeholder 4"/>
          <p:cNvSpPr>
            <a:spLocks noGrp="1"/>
          </p:cNvSpPr>
          <p:nvPr>
            <p:ph type="ftr" sz="quarter" idx="11"/>
          </p:nvPr>
        </p:nvSpPr>
        <p:spPr/>
        <p:txBody>
          <a:bodyPr/>
          <a:lstStyle>
            <a:lvl1pPr>
              <a:defRPr/>
            </a:lvl1pPr>
          </a:lstStyle>
          <a:p>
            <a:pPr>
              <a:defRPr/>
            </a:pPr>
            <a:endParaRPr lang="en-CA"/>
          </a:p>
        </p:txBody>
      </p:sp>
      <p:sp>
        <p:nvSpPr>
          <p:cNvPr id="9" name="Slide Number Placeholder 5"/>
          <p:cNvSpPr>
            <a:spLocks noGrp="1"/>
          </p:cNvSpPr>
          <p:nvPr>
            <p:ph type="sldNum" sz="quarter" idx="12"/>
          </p:nvPr>
        </p:nvSpPr>
        <p:spPr/>
        <p:txBody>
          <a:bodyPr/>
          <a:lstStyle>
            <a:lvl1pPr>
              <a:defRPr/>
            </a:lvl1pPr>
          </a:lstStyle>
          <a:p>
            <a:pPr>
              <a:defRPr/>
            </a:pPr>
            <a:fld id="{2116B01F-B023-4D6A-B7D7-65339F67EE05}" type="slidenum">
              <a:rPr lang="en-CA"/>
              <a:pPr>
                <a:defRPr/>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3"/>
          <p:cNvSpPr>
            <a:spLocks noGrp="1"/>
          </p:cNvSpPr>
          <p:nvPr>
            <p:ph type="dt" sz="half" idx="10"/>
          </p:nvPr>
        </p:nvSpPr>
        <p:spPr/>
        <p:txBody>
          <a:bodyPr/>
          <a:lstStyle>
            <a:lvl1pPr>
              <a:defRPr/>
            </a:lvl1pPr>
          </a:lstStyle>
          <a:p>
            <a:pPr>
              <a:defRPr/>
            </a:pPr>
            <a:fld id="{A100BCB8-0CA7-4EE3-8806-ED23F599AC9B}" type="datetimeFigureOut">
              <a:rPr lang="en-US"/>
              <a:pPr>
                <a:defRPr/>
              </a:pPr>
              <a:t>2021/05/27</a:t>
            </a:fld>
            <a:endParaRPr lang="en-CA"/>
          </a:p>
        </p:txBody>
      </p:sp>
      <p:sp>
        <p:nvSpPr>
          <p:cNvPr id="4" name="Footer Placeholder 4"/>
          <p:cNvSpPr>
            <a:spLocks noGrp="1"/>
          </p:cNvSpPr>
          <p:nvPr>
            <p:ph type="ftr" sz="quarter" idx="11"/>
          </p:nvPr>
        </p:nvSpPr>
        <p:spPr/>
        <p:txBody>
          <a:bodyPr/>
          <a:lstStyle>
            <a:lvl1pPr>
              <a:defRPr/>
            </a:lvl1pPr>
          </a:lstStyle>
          <a:p>
            <a:pPr>
              <a:defRPr/>
            </a:pPr>
            <a:endParaRPr lang="en-CA"/>
          </a:p>
        </p:txBody>
      </p:sp>
      <p:sp>
        <p:nvSpPr>
          <p:cNvPr id="5" name="Slide Number Placeholder 5"/>
          <p:cNvSpPr>
            <a:spLocks noGrp="1"/>
          </p:cNvSpPr>
          <p:nvPr>
            <p:ph type="sldNum" sz="quarter" idx="12"/>
          </p:nvPr>
        </p:nvSpPr>
        <p:spPr/>
        <p:txBody>
          <a:bodyPr/>
          <a:lstStyle>
            <a:lvl1pPr>
              <a:defRPr/>
            </a:lvl1pPr>
          </a:lstStyle>
          <a:p>
            <a:pPr>
              <a:defRPr/>
            </a:pPr>
            <a:fld id="{229A8721-B316-4954-B4B2-B5A200F84379}" type="slidenum">
              <a:rPr lang="en-CA"/>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C2716FE-2BE7-4F02-9354-5E3317EAD49B}" type="datetimeFigureOut">
              <a:rPr lang="en-US"/>
              <a:pPr>
                <a:defRPr/>
              </a:pPr>
              <a:t>2021/05/27</a:t>
            </a:fld>
            <a:endParaRPr lang="en-CA"/>
          </a:p>
        </p:txBody>
      </p:sp>
      <p:sp>
        <p:nvSpPr>
          <p:cNvPr id="3" name="Footer Placeholder 4"/>
          <p:cNvSpPr>
            <a:spLocks noGrp="1"/>
          </p:cNvSpPr>
          <p:nvPr>
            <p:ph type="ftr" sz="quarter" idx="11"/>
          </p:nvPr>
        </p:nvSpPr>
        <p:spPr/>
        <p:txBody>
          <a:bodyPr/>
          <a:lstStyle>
            <a:lvl1pPr>
              <a:defRPr/>
            </a:lvl1pPr>
          </a:lstStyle>
          <a:p>
            <a:pPr>
              <a:defRPr/>
            </a:pPr>
            <a:endParaRPr lang="en-CA"/>
          </a:p>
        </p:txBody>
      </p:sp>
      <p:sp>
        <p:nvSpPr>
          <p:cNvPr id="4" name="Slide Number Placeholder 5"/>
          <p:cNvSpPr>
            <a:spLocks noGrp="1"/>
          </p:cNvSpPr>
          <p:nvPr>
            <p:ph type="sldNum" sz="quarter" idx="12"/>
          </p:nvPr>
        </p:nvSpPr>
        <p:spPr/>
        <p:txBody>
          <a:bodyPr/>
          <a:lstStyle>
            <a:lvl1pPr>
              <a:defRPr/>
            </a:lvl1pPr>
          </a:lstStyle>
          <a:p>
            <a:pPr>
              <a:defRPr/>
            </a:pPr>
            <a:fld id="{9F56DCBE-D243-4638-B961-F695A341F4D1}" type="slidenum">
              <a:rPr lang="en-CA"/>
              <a:pPr>
                <a:defRPr/>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0254" y="1146810"/>
            <a:ext cx="13029756" cy="4880610"/>
          </a:xfrm>
        </p:spPr>
        <p:txBody>
          <a:bodyPr anchor="b"/>
          <a:lstStyle>
            <a:lvl1pPr algn="l">
              <a:defRPr sz="8600" b="1"/>
            </a:lvl1pPr>
          </a:lstStyle>
          <a:p>
            <a:r>
              <a:rPr lang="en-US"/>
              <a:t>Click to edit Master title style</a:t>
            </a:r>
            <a:endParaRPr lang="en-CA"/>
          </a:p>
        </p:txBody>
      </p:sp>
      <p:sp>
        <p:nvSpPr>
          <p:cNvPr id="3" name="Content Placeholder 2"/>
          <p:cNvSpPr>
            <a:spLocks noGrp="1"/>
          </p:cNvSpPr>
          <p:nvPr>
            <p:ph idx="1"/>
          </p:nvPr>
        </p:nvSpPr>
        <p:spPr>
          <a:xfrm>
            <a:off x="15484435" y="1146816"/>
            <a:ext cx="22140267" cy="24583075"/>
          </a:xfrm>
        </p:spPr>
        <p:txBody>
          <a:bodyPr/>
          <a:lstStyle>
            <a:lvl1pPr>
              <a:defRPr sz="13700"/>
            </a:lvl1pPr>
            <a:lvl2pPr>
              <a:defRPr sz="12000"/>
            </a:lvl2pPr>
            <a:lvl3pPr>
              <a:defRPr sz="103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1980254" y="6027426"/>
            <a:ext cx="13029756" cy="19702465"/>
          </a:xfrm>
        </p:spPr>
        <p:txBody>
          <a:bodyPr/>
          <a:lstStyle>
            <a:lvl1pPr marL="0" indent="0">
              <a:buNone/>
              <a:defRPr sz="6000"/>
            </a:lvl1pPr>
            <a:lvl2pPr marL="1954380" indent="0">
              <a:buNone/>
              <a:defRPr sz="5100"/>
            </a:lvl2pPr>
            <a:lvl3pPr marL="3908756" indent="0">
              <a:buNone/>
              <a:defRPr sz="4300"/>
            </a:lvl3pPr>
            <a:lvl4pPr marL="5863137" indent="0">
              <a:buNone/>
              <a:defRPr sz="3800"/>
            </a:lvl4pPr>
            <a:lvl5pPr marL="7817513" indent="0">
              <a:buNone/>
              <a:defRPr sz="3800"/>
            </a:lvl5pPr>
            <a:lvl6pPr marL="9771893" indent="0">
              <a:buNone/>
              <a:defRPr sz="3800"/>
            </a:lvl6pPr>
            <a:lvl7pPr marL="11726269" indent="0">
              <a:buNone/>
              <a:defRPr sz="3800"/>
            </a:lvl7pPr>
            <a:lvl8pPr marL="13680650" indent="0">
              <a:buNone/>
              <a:defRPr sz="3800"/>
            </a:lvl8pPr>
            <a:lvl9pPr marL="15635030" indent="0">
              <a:buNone/>
              <a:defRPr sz="38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DC7ED37-679F-48CB-AE8B-9127821D3BD6}" type="datetimeFigureOut">
              <a:rPr lang="en-US"/>
              <a:pPr>
                <a:defRPr/>
              </a:pPr>
              <a:t>2021/05/27</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C510C575-8E90-4A94-99F6-8C335A9948A8}" type="slidenum">
              <a:rPr lang="en-CA"/>
              <a:pPr>
                <a:defRPr/>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62847" y="20162520"/>
            <a:ext cx="23762970" cy="2380300"/>
          </a:xfrm>
        </p:spPr>
        <p:txBody>
          <a:bodyPr anchor="b"/>
          <a:lstStyle>
            <a:lvl1pPr algn="l">
              <a:defRPr sz="8600" b="1"/>
            </a:lvl1pPr>
          </a:lstStyle>
          <a:p>
            <a:r>
              <a:rPr lang="en-US"/>
              <a:t>Click to edit Master title style</a:t>
            </a:r>
            <a:endParaRPr lang="en-CA"/>
          </a:p>
        </p:txBody>
      </p:sp>
      <p:sp>
        <p:nvSpPr>
          <p:cNvPr id="3" name="Picture Placeholder 2"/>
          <p:cNvSpPr>
            <a:spLocks noGrp="1"/>
          </p:cNvSpPr>
          <p:nvPr>
            <p:ph type="pic" idx="1"/>
          </p:nvPr>
        </p:nvSpPr>
        <p:spPr>
          <a:xfrm>
            <a:off x="7762847" y="2573655"/>
            <a:ext cx="23762970" cy="17282160"/>
          </a:xfrm>
        </p:spPr>
        <p:txBody>
          <a:bodyPr rtlCol="0">
            <a:normAutofit/>
          </a:bodyPr>
          <a:lstStyle>
            <a:lvl1pPr marL="0" indent="0">
              <a:buNone/>
              <a:defRPr sz="13700"/>
            </a:lvl1pPr>
            <a:lvl2pPr marL="1954380" indent="0">
              <a:buNone/>
              <a:defRPr sz="12000"/>
            </a:lvl2pPr>
            <a:lvl3pPr marL="3908756" indent="0">
              <a:buNone/>
              <a:defRPr sz="10300"/>
            </a:lvl3pPr>
            <a:lvl4pPr marL="5863137" indent="0">
              <a:buNone/>
              <a:defRPr sz="8600"/>
            </a:lvl4pPr>
            <a:lvl5pPr marL="7817513" indent="0">
              <a:buNone/>
              <a:defRPr sz="8600"/>
            </a:lvl5pPr>
            <a:lvl6pPr marL="9771893" indent="0">
              <a:buNone/>
              <a:defRPr sz="8600"/>
            </a:lvl6pPr>
            <a:lvl7pPr marL="11726269" indent="0">
              <a:buNone/>
              <a:defRPr sz="8600"/>
            </a:lvl7pPr>
            <a:lvl8pPr marL="13680650" indent="0">
              <a:buNone/>
              <a:defRPr sz="8600"/>
            </a:lvl8pPr>
            <a:lvl9pPr marL="15635030" indent="0">
              <a:buNone/>
              <a:defRPr sz="8600"/>
            </a:lvl9pPr>
          </a:lstStyle>
          <a:p>
            <a:pPr lvl="0"/>
            <a:endParaRPr lang="en-CA" noProof="0"/>
          </a:p>
        </p:txBody>
      </p:sp>
      <p:sp>
        <p:nvSpPr>
          <p:cNvPr id="4" name="Text Placeholder 3"/>
          <p:cNvSpPr>
            <a:spLocks noGrp="1"/>
          </p:cNvSpPr>
          <p:nvPr>
            <p:ph type="body" sz="half" idx="2"/>
          </p:nvPr>
        </p:nvSpPr>
        <p:spPr>
          <a:xfrm>
            <a:off x="7762847" y="22542820"/>
            <a:ext cx="23762970" cy="3380420"/>
          </a:xfrm>
        </p:spPr>
        <p:txBody>
          <a:bodyPr/>
          <a:lstStyle>
            <a:lvl1pPr marL="0" indent="0">
              <a:buNone/>
              <a:defRPr sz="6000"/>
            </a:lvl1pPr>
            <a:lvl2pPr marL="1954380" indent="0">
              <a:buNone/>
              <a:defRPr sz="5100"/>
            </a:lvl2pPr>
            <a:lvl3pPr marL="3908756" indent="0">
              <a:buNone/>
              <a:defRPr sz="4300"/>
            </a:lvl3pPr>
            <a:lvl4pPr marL="5863137" indent="0">
              <a:buNone/>
              <a:defRPr sz="3800"/>
            </a:lvl4pPr>
            <a:lvl5pPr marL="7817513" indent="0">
              <a:buNone/>
              <a:defRPr sz="3800"/>
            </a:lvl5pPr>
            <a:lvl6pPr marL="9771893" indent="0">
              <a:buNone/>
              <a:defRPr sz="3800"/>
            </a:lvl6pPr>
            <a:lvl7pPr marL="11726269" indent="0">
              <a:buNone/>
              <a:defRPr sz="3800"/>
            </a:lvl7pPr>
            <a:lvl8pPr marL="13680650" indent="0">
              <a:buNone/>
              <a:defRPr sz="3800"/>
            </a:lvl8pPr>
            <a:lvl9pPr marL="15635030" indent="0">
              <a:buNone/>
              <a:defRPr sz="38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1B482FF-3EA9-44A8-9657-FA589C800CB5}" type="datetimeFigureOut">
              <a:rPr lang="en-US"/>
              <a:pPr>
                <a:defRPr/>
              </a:pPr>
              <a:t>2021/05/27</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781591D4-66DD-4A26-97C2-A947DF988954}" type="slidenum">
              <a:rPr lang="en-CA"/>
              <a:pPr>
                <a:defRPr/>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979613" y="1154113"/>
            <a:ext cx="35645725" cy="4800600"/>
          </a:xfrm>
          <a:prstGeom prst="rect">
            <a:avLst/>
          </a:prstGeom>
          <a:noFill/>
          <a:ln w="9525">
            <a:noFill/>
            <a:miter lim="800000"/>
            <a:headEnd/>
            <a:tailEnd/>
          </a:ln>
        </p:spPr>
        <p:txBody>
          <a:bodyPr vert="horz" wrap="square" lIns="390876" tIns="195436" rIns="390876" bIns="195436" numCol="1" anchor="ctr" anchorCtr="0" compatLnSpc="1">
            <a:prstTxWarp prst="textNoShape">
              <a:avLst/>
            </a:prstTxWarp>
          </a:bodyPr>
          <a:lstStyle/>
          <a:p>
            <a:pPr lvl="0"/>
            <a:r>
              <a:rPr lang="en-US"/>
              <a:t>Click to edit Master title style</a:t>
            </a:r>
            <a:endParaRPr lang="en-CA"/>
          </a:p>
        </p:txBody>
      </p:sp>
      <p:sp>
        <p:nvSpPr>
          <p:cNvPr id="1027" name="Text Placeholder 2"/>
          <p:cNvSpPr>
            <a:spLocks noGrp="1"/>
          </p:cNvSpPr>
          <p:nvPr>
            <p:ph type="body" idx="1"/>
          </p:nvPr>
        </p:nvSpPr>
        <p:spPr bwMode="auto">
          <a:xfrm>
            <a:off x="1979613" y="6721475"/>
            <a:ext cx="35645725" cy="19008725"/>
          </a:xfrm>
          <a:prstGeom prst="rect">
            <a:avLst/>
          </a:prstGeom>
          <a:noFill/>
          <a:ln w="9525">
            <a:noFill/>
            <a:miter lim="800000"/>
            <a:headEnd/>
            <a:tailEnd/>
          </a:ln>
        </p:spPr>
        <p:txBody>
          <a:bodyPr vert="horz" wrap="square" lIns="390876" tIns="195436" rIns="390876" bIns="19543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1979613" y="26696988"/>
            <a:ext cx="9242425" cy="1533525"/>
          </a:xfrm>
          <a:prstGeom prst="rect">
            <a:avLst/>
          </a:prstGeom>
        </p:spPr>
        <p:txBody>
          <a:bodyPr vert="horz" lIns="390876" tIns="195436" rIns="390876" bIns="195436" rtlCol="0" anchor="ctr"/>
          <a:lstStyle>
            <a:lvl1pPr algn="l" defTabSz="3177978" fontAlgn="auto">
              <a:spcBef>
                <a:spcPts val="0"/>
              </a:spcBef>
              <a:spcAft>
                <a:spcPts val="0"/>
              </a:spcAft>
              <a:defRPr sz="5100">
                <a:solidFill>
                  <a:schemeClr val="tx1">
                    <a:tint val="75000"/>
                  </a:schemeClr>
                </a:solidFill>
                <a:latin typeface="+mn-lt"/>
                <a:cs typeface="+mn-cs"/>
              </a:defRPr>
            </a:lvl1pPr>
          </a:lstStyle>
          <a:p>
            <a:pPr>
              <a:defRPr/>
            </a:pPr>
            <a:fld id="{43B34266-487E-4485-A0BA-B5462B36D2A0}" type="datetimeFigureOut">
              <a:rPr lang="en-US"/>
              <a:pPr>
                <a:defRPr/>
              </a:pPr>
              <a:t>2021/05/27</a:t>
            </a:fld>
            <a:endParaRPr lang="en-CA"/>
          </a:p>
        </p:txBody>
      </p:sp>
      <p:sp>
        <p:nvSpPr>
          <p:cNvPr id="5" name="Footer Placeholder 4"/>
          <p:cNvSpPr>
            <a:spLocks noGrp="1"/>
          </p:cNvSpPr>
          <p:nvPr>
            <p:ph type="ftr" sz="quarter" idx="3"/>
          </p:nvPr>
        </p:nvSpPr>
        <p:spPr>
          <a:xfrm>
            <a:off x="13531850" y="26696988"/>
            <a:ext cx="12541250" cy="1533525"/>
          </a:xfrm>
          <a:prstGeom prst="rect">
            <a:avLst/>
          </a:prstGeom>
        </p:spPr>
        <p:txBody>
          <a:bodyPr vert="horz" lIns="390876" tIns="195436" rIns="390876" bIns="195436" rtlCol="0" anchor="ctr"/>
          <a:lstStyle>
            <a:lvl1pPr algn="ctr" defTabSz="3177978" fontAlgn="auto">
              <a:spcBef>
                <a:spcPts val="0"/>
              </a:spcBef>
              <a:spcAft>
                <a:spcPts val="0"/>
              </a:spcAft>
              <a:defRPr sz="5100">
                <a:solidFill>
                  <a:schemeClr val="tx1">
                    <a:tint val="75000"/>
                  </a:schemeClr>
                </a:solidFill>
                <a:latin typeface="+mn-lt"/>
                <a:cs typeface="+mn-cs"/>
              </a:defRPr>
            </a:lvl1pPr>
          </a:lstStyle>
          <a:p>
            <a:pPr>
              <a:defRPr/>
            </a:pPr>
            <a:endParaRPr lang="en-CA"/>
          </a:p>
        </p:txBody>
      </p:sp>
      <p:sp>
        <p:nvSpPr>
          <p:cNvPr id="6" name="Slide Number Placeholder 5"/>
          <p:cNvSpPr>
            <a:spLocks noGrp="1"/>
          </p:cNvSpPr>
          <p:nvPr>
            <p:ph type="sldNum" sz="quarter" idx="4"/>
          </p:nvPr>
        </p:nvSpPr>
        <p:spPr>
          <a:xfrm>
            <a:off x="28382913" y="26696988"/>
            <a:ext cx="9242425" cy="1533525"/>
          </a:xfrm>
          <a:prstGeom prst="rect">
            <a:avLst/>
          </a:prstGeom>
        </p:spPr>
        <p:txBody>
          <a:bodyPr vert="horz" lIns="390876" tIns="195436" rIns="390876" bIns="195436" rtlCol="0" anchor="ctr"/>
          <a:lstStyle>
            <a:lvl1pPr algn="r" defTabSz="3177978" fontAlgn="auto">
              <a:spcBef>
                <a:spcPts val="0"/>
              </a:spcBef>
              <a:spcAft>
                <a:spcPts val="0"/>
              </a:spcAft>
              <a:defRPr sz="5100">
                <a:solidFill>
                  <a:schemeClr val="tx1">
                    <a:tint val="75000"/>
                  </a:schemeClr>
                </a:solidFill>
                <a:latin typeface="+mn-lt"/>
                <a:cs typeface="+mn-cs"/>
              </a:defRPr>
            </a:lvl1pPr>
          </a:lstStyle>
          <a:p>
            <a:pPr>
              <a:defRPr/>
            </a:pPr>
            <a:fld id="{29EEAE9E-709C-4FAF-AAB1-6420537B8D34}"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3908425" rtl="0" eaLnBrk="0" fontAlgn="base" hangingPunct="0">
        <a:spcBef>
          <a:spcPct val="0"/>
        </a:spcBef>
        <a:spcAft>
          <a:spcPct val="0"/>
        </a:spcAft>
        <a:defRPr sz="18800" kern="1200">
          <a:solidFill>
            <a:schemeClr val="tx1"/>
          </a:solidFill>
          <a:latin typeface="+mj-lt"/>
          <a:ea typeface="+mj-ea"/>
          <a:cs typeface="+mj-cs"/>
        </a:defRPr>
      </a:lvl1pPr>
      <a:lvl2pPr algn="ctr" defTabSz="3908425" rtl="0" eaLnBrk="0" fontAlgn="base" hangingPunct="0">
        <a:spcBef>
          <a:spcPct val="0"/>
        </a:spcBef>
        <a:spcAft>
          <a:spcPct val="0"/>
        </a:spcAft>
        <a:defRPr sz="18800">
          <a:solidFill>
            <a:schemeClr val="tx1"/>
          </a:solidFill>
          <a:latin typeface="Calibri" pitchFamily="34" charset="0"/>
        </a:defRPr>
      </a:lvl2pPr>
      <a:lvl3pPr algn="ctr" defTabSz="3908425" rtl="0" eaLnBrk="0" fontAlgn="base" hangingPunct="0">
        <a:spcBef>
          <a:spcPct val="0"/>
        </a:spcBef>
        <a:spcAft>
          <a:spcPct val="0"/>
        </a:spcAft>
        <a:defRPr sz="18800">
          <a:solidFill>
            <a:schemeClr val="tx1"/>
          </a:solidFill>
          <a:latin typeface="Calibri" pitchFamily="34" charset="0"/>
        </a:defRPr>
      </a:lvl3pPr>
      <a:lvl4pPr algn="ctr" defTabSz="3908425" rtl="0" eaLnBrk="0" fontAlgn="base" hangingPunct="0">
        <a:spcBef>
          <a:spcPct val="0"/>
        </a:spcBef>
        <a:spcAft>
          <a:spcPct val="0"/>
        </a:spcAft>
        <a:defRPr sz="18800">
          <a:solidFill>
            <a:schemeClr val="tx1"/>
          </a:solidFill>
          <a:latin typeface="Calibri" pitchFamily="34" charset="0"/>
        </a:defRPr>
      </a:lvl4pPr>
      <a:lvl5pPr algn="ctr" defTabSz="3908425" rtl="0" eaLnBrk="0" fontAlgn="base" hangingPunct="0">
        <a:spcBef>
          <a:spcPct val="0"/>
        </a:spcBef>
        <a:spcAft>
          <a:spcPct val="0"/>
        </a:spcAft>
        <a:defRPr sz="18800">
          <a:solidFill>
            <a:schemeClr val="tx1"/>
          </a:solidFill>
          <a:latin typeface="Calibri" pitchFamily="34" charset="0"/>
        </a:defRPr>
      </a:lvl5pPr>
      <a:lvl6pPr marL="457200" algn="ctr" defTabSz="3908425" rtl="0" fontAlgn="base">
        <a:spcBef>
          <a:spcPct val="0"/>
        </a:spcBef>
        <a:spcAft>
          <a:spcPct val="0"/>
        </a:spcAft>
        <a:defRPr sz="18800">
          <a:solidFill>
            <a:schemeClr val="tx1"/>
          </a:solidFill>
          <a:latin typeface="Calibri" pitchFamily="34" charset="0"/>
        </a:defRPr>
      </a:lvl6pPr>
      <a:lvl7pPr marL="914400" algn="ctr" defTabSz="3908425" rtl="0" fontAlgn="base">
        <a:spcBef>
          <a:spcPct val="0"/>
        </a:spcBef>
        <a:spcAft>
          <a:spcPct val="0"/>
        </a:spcAft>
        <a:defRPr sz="18800">
          <a:solidFill>
            <a:schemeClr val="tx1"/>
          </a:solidFill>
          <a:latin typeface="Calibri" pitchFamily="34" charset="0"/>
        </a:defRPr>
      </a:lvl7pPr>
      <a:lvl8pPr marL="1371600" algn="ctr" defTabSz="3908425" rtl="0" fontAlgn="base">
        <a:spcBef>
          <a:spcPct val="0"/>
        </a:spcBef>
        <a:spcAft>
          <a:spcPct val="0"/>
        </a:spcAft>
        <a:defRPr sz="18800">
          <a:solidFill>
            <a:schemeClr val="tx1"/>
          </a:solidFill>
          <a:latin typeface="Calibri" pitchFamily="34" charset="0"/>
        </a:defRPr>
      </a:lvl8pPr>
      <a:lvl9pPr marL="1828800" algn="ctr" defTabSz="3908425" rtl="0" fontAlgn="base">
        <a:spcBef>
          <a:spcPct val="0"/>
        </a:spcBef>
        <a:spcAft>
          <a:spcPct val="0"/>
        </a:spcAft>
        <a:defRPr sz="18800">
          <a:solidFill>
            <a:schemeClr val="tx1"/>
          </a:solidFill>
          <a:latin typeface="Calibri" pitchFamily="34" charset="0"/>
        </a:defRPr>
      </a:lvl9pPr>
    </p:titleStyle>
    <p:bodyStyle>
      <a:lvl1pPr marL="1465263" indent="-1465263" algn="l" defTabSz="3908425" rtl="0" eaLnBrk="0" fontAlgn="base" hangingPunct="0">
        <a:spcBef>
          <a:spcPct val="20000"/>
        </a:spcBef>
        <a:spcAft>
          <a:spcPct val="0"/>
        </a:spcAft>
        <a:buFont typeface="Arial" charset="0"/>
        <a:buChar char="•"/>
        <a:defRPr sz="13700" kern="1200">
          <a:solidFill>
            <a:schemeClr val="tx1"/>
          </a:solidFill>
          <a:latin typeface="+mn-lt"/>
          <a:ea typeface="+mn-ea"/>
          <a:cs typeface="+mn-cs"/>
        </a:defRPr>
      </a:lvl1pPr>
      <a:lvl2pPr marL="3175000" indent="-1220788" algn="l" defTabSz="3908425" rtl="0" eaLnBrk="0" fontAlgn="base" hangingPunct="0">
        <a:spcBef>
          <a:spcPct val="20000"/>
        </a:spcBef>
        <a:spcAft>
          <a:spcPct val="0"/>
        </a:spcAft>
        <a:buFont typeface="Arial" charset="0"/>
        <a:buChar char="–"/>
        <a:defRPr sz="12000" kern="1200">
          <a:solidFill>
            <a:schemeClr val="tx1"/>
          </a:solidFill>
          <a:latin typeface="+mn-lt"/>
          <a:ea typeface="+mn-ea"/>
          <a:cs typeface="+mn-cs"/>
        </a:defRPr>
      </a:lvl2pPr>
      <a:lvl3pPr marL="4884738" indent="-976313" algn="l" defTabSz="3908425" rtl="0" eaLnBrk="0" fontAlgn="base" hangingPunct="0">
        <a:spcBef>
          <a:spcPct val="20000"/>
        </a:spcBef>
        <a:spcAft>
          <a:spcPct val="0"/>
        </a:spcAft>
        <a:buFont typeface="Arial" charset="0"/>
        <a:buChar char="•"/>
        <a:defRPr sz="10300" kern="1200">
          <a:solidFill>
            <a:schemeClr val="tx1"/>
          </a:solidFill>
          <a:latin typeface="+mn-lt"/>
          <a:ea typeface="+mn-ea"/>
          <a:cs typeface="+mn-cs"/>
        </a:defRPr>
      </a:lvl3pPr>
      <a:lvl4pPr marL="6838950" indent="-976313" algn="l" defTabSz="3908425" rtl="0" eaLnBrk="0" fontAlgn="base" hangingPunct="0">
        <a:spcBef>
          <a:spcPct val="20000"/>
        </a:spcBef>
        <a:spcAft>
          <a:spcPct val="0"/>
        </a:spcAft>
        <a:buFont typeface="Arial" charset="0"/>
        <a:buChar char="–"/>
        <a:defRPr sz="8600" kern="1200">
          <a:solidFill>
            <a:schemeClr val="tx1"/>
          </a:solidFill>
          <a:latin typeface="+mn-lt"/>
          <a:ea typeface="+mn-ea"/>
          <a:cs typeface="+mn-cs"/>
        </a:defRPr>
      </a:lvl4pPr>
      <a:lvl5pPr marL="8793163" indent="-976313" algn="l" defTabSz="3908425" rtl="0" eaLnBrk="0" fontAlgn="base" hangingPunct="0">
        <a:spcBef>
          <a:spcPct val="20000"/>
        </a:spcBef>
        <a:spcAft>
          <a:spcPct val="0"/>
        </a:spcAft>
        <a:buFont typeface="Arial" charset="0"/>
        <a:buChar char="»"/>
        <a:defRPr sz="8600" kern="1200">
          <a:solidFill>
            <a:schemeClr val="tx1"/>
          </a:solidFill>
          <a:latin typeface="+mn-lt"/>
          <a:ea typeface="+mn-ea"/>
          <a:cs typeface="+mn-cs"/>
        </a:defRPr>
      </a:lvl5pPr>
      <a:lvl6pPr marL="10749081" indent="-977188" algn="l" defTabSz="3908756" rtl="0" eaLnBrk="1" latinLnBrk="0" hangingPunct="1">
        <a:spcBef>
          <a:spcPct val="20000"/>
        </a:spcBef>
        <a:buFont typeface="Arial" pitchFamily="34" charset="0"/>
        <a:buChar char="•"/>
        <a:defRPr sz="8600" kern="1200">
          <a:solidFill>
            <a:schemeClr val="tx1"/>
          </a:solidFill>
          <a:latin typeface="+mn-lt"/>
          <a:ea typeface="+mn-ea"/>
          <a:cs typeface="+mn-cs"/>
        </a:defRPr>
      </a:lvl6pPr>
      <a:lvl7pPr marL="12703462" indent="-977188" algn="l" defTabSz="3908756" rtl="0" eaLnBrk="1" latinLnBrk="0" hangingPunct="1">
        <a:spcBef>
          <a:spcPct val="20000"/>
        </a:spcBef>
        <a:buFont typeface="Arial" pitchFamily="34" charset="0"/>
        <a:buChar char="•"/>
        <a:defRPr sz="8600" kern="1200">
          <a:solidFill>
            <a:schemeClr val="tx1"/>
          </a:solidFill>
          <a:latin typeface="+mn-lt"/>
          <a:ea typeface="+mn-ea"/>
          <a:cs typeface="+mn-cs"/>
        </a:defRPr>
      </a:lvl7pPr>
      <a:lvl8pPr marL="14657838" indent="-977188" algn="l" defTabSz="3908756" rtl="0" eaLnBrk="1" latinLnBrk="0" hangingPunct="1">
        <a:spcBef>
          <a:spcPct val="20000"/>
        </a:spcBef>
        <a:buFont typeface="Arial" pitchFamily="34" charset="0"/>
        <a:buChar char="•"/>
        <a:defRPr sz="8600" kern="1200">
          <a:solidFill>
            <a:schemeClr val="tx1"/>
          </a:solidFill>
          <a:latin typeface="+mn-lt"/>
          <a:ea typeface="+mn-ea"/>
          <a:cs typeface="+mn-cs"/>
        </a:defRPr>
      </a:lvl8pPr>
      <a:lvl9pPr marL="16612218" indent="-977188" algn="l" defTabSz="3908756" rtl="0" eaLnBrk="1" latinLnBrk="0" hangingPunct="1">
        <a:spcBef>
          <a:spcPct val="20000"/>
        </a:spcBef>
        <a:buFont typeface="Arial" pitchFamily="34" charset="0"/>
        <a:buChar char="•"/>
        <a:defRPr sz="8600" kern="1200">
          <a:solidFill>
            <a:schemeClr val="tx1"/>
          </a:solidFill>
          <a:latin typeface="+mn-lt"/>
          <a:ea typeface="+mn-ea"/>
          <a:cs typeface="+mn-cs"/>
        </a:defRPr>
      </a:lvl9pPr>
    </p:bodyStyle>
    <p:otherStyle>
      <a:defPPr>
        <a:defRPr lang="en-US"/>
      </a:defPPr>
      <a:lvl1pPr marL="0" algn="l" defTabSz="3908756" rtl="0" eaLnBrk="1" latinLnBrk="0" hangingPunct="1">
        <a:defRPr sz="7700" kern="1200">
          <a:solidFill>
            <a:schemeClr val="tx1"/>
          </a:solidFill>
          <a:latin typeface="+mn-lt"/>
          <a:ea typeface="+mn-ea"/>
          <a:cs typeface="+mn-cs"/>
        </a:defRPr>
      </a:lvl1pPr>
      <a:lvl2pPr marL="1954380" algn="l" defTabSz="3908756" rtl="0" eaLnBrk="1" latinLnBrk="0" hangingPunct="1">
        <a:defRPr sz="7700" kern="1200">
          <a:solidFill>
            <a:schemeClr val="tx1"/>
          </a:solidFill>
          <a:latin typeface="+mn-lt"/>
          <a:ea typeface="+mn-ea"/>
          <a:cs typeface="+mn-cs"/>
        </a:defRPr>
      </a:lvl2pPr>
      <a:lvl3pPr marL="3908756" algn="l" defTabSz="3908756" rtl="0" eaLnBrk="1" latinLnBrk="0" hangingPunct="1">
        <a:defRPr sz="7700" kern="1200">
          <a:solidFill>
            <a:schemeClr val="tx1"/>
          </a:solidFill>
          <a:latin typeface="+mn-lt"/>
          <a:ea typeface="+mn-ea"/>
          <a:cs typeface="+mn-cs"/>
        </a:defRPr>
      </a:lvl3pPr>
      <a:lvl4pPr marL="5863137" algn="l" defTabSz="3908756" rtl="0" eaLnBrk="1" latinLnBrk="0" hangingPunct="1">
        <a:defRPr sz="7700" kern="1200">
          <a:solidFill>
            <a:schemeClr val="tx1"/>
          </a:solidFill>
          <a:latin typeface="+mn-lt"/>
          <a:ea typeface="+mn-ea"/>
          <a:cs typeface="+mn-cs"/>
        </a:defRPr>
      </a:lvl4pPr>
      <a:lvl5pPr marL="7817513" algn="l" defTabSz="3908756" rtl="0" eaLnBrk="1" latinLnBrk="0" hangingPunct="1">
        <a:defRPr sz="7700" kern="1200">
          <a:solidFill>
            <a:schemeClr val="tx1"/>
          </a:solidFill>
          <a:latin typeface="+mn-lt"/>
          <a:ea typeface="+mn-ea"/>
          <a:cs typeface="+mn-cs"/>
        </a:defRPr>
      </a:lvl5pPr>
      <a:lvl6pPr marL="9771893" algn="l" defTabSz="3908756" rtl="0" eaLnBrk="1" latinLnBrk="0" hangingPunct="1">
        <a:defRPr sz="7700" kern="1200">
          <a:solidFill>
            <a:schemeClr val="tx1"/>
          </a:solidFill>
          <a:latin typeface="+mn-lt"/>
          <a:ea typeface="+mn-ea"/>
          <a:cs typeface="+mn-cs"/>
        </a:defRPr>
      </a:lvl6pPr>
      <a:lvl7pPr marL="11726269" algn="l" defTabSz="3908756" rtl="0" eaLnBrk="1" latinLnBrk="0" hangingPunct="1">
        <a:defRPr sz="7700" kern="1200">
          <a:solidFill>
            <a:schemeClr val="tx1"/>
          </a:solidFill>
          <a:latin typeface="+mn-lt"/>
          <a:ea typeface="+mn-ea"/>
          <a:cs typeface="+mn-cs"/>
        </a:defRPr>
      </a:lvl7pPr>
      <a:lvl8pPr marL="13680650" algn="l" defTabSz="3908756" rtl="0" eaLnBrk="1" latinLnBrk="0" hangingPunct="1">
        <a:defRPr sz="7700" kern="1200">
          <a:solidFill>
            <a:schemeClr val="tx1"/>
          </a:solidFill>
          <a:latin typeface="+mn-lt"/>
          <a:ea typeface="+mn-ea"/>
          <a:cs typeface="+mn-cs"/>
        </a:defRPr>
      </a:lvl8pPr>
      <a:lvl9pPr marL="15635030" algn="l" defTabSz="3908756" rtl="0" eaLnBrk="1" latinLnBrk="0" hangingPunct="1">
        <a:defRPr sz="7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hyperlink" Target="https://doi.org/10.1002/pits.22366" TargetMode="External"/><Relationship Id="rId7" Type="http://schemas.openxmlformats.org/officeDocument/2006/relationships/diagramQuickStyle" Target="../diagrams/quickStyle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10" Type="http://schemas.openxmlformats.org/officeDocument/2006/relationships/image" Target="../media/image2.png"/><Relationship Id="rId4" Type="http://schemas.openxmlformats.org/officeDocument/2006/relationships/image" Target="../media/image1.png"/><Relationship Id="rId9"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3"/>
          <p:cNvSpPr>
            <a:spLocks noGrp="1"/>
          </p:cNvSpPr>
          <p:nvPr>
            <p:ph type="ctrTitle"/>
          </p:nvPr>
        </p:nvSpPr>
        <p:spPr>
          <a:xfrm>
            <a:off x="0" y="0"/>
            <a:ext cx="39604950" cy="3006725"/>
          </a:xfrm>
          <a:solidFill>
            <a:srgbClr val="7030A0"/>
          </a:solidFill>
        </p:spPr>
        <p:txBody>
          <a:bodyPr/>
          <a:lstStyle/>
          <a:p>
            <a:r>
              <a:rPr lang="en-US" sz="7200" b="1" dirty="0">
                <a:solidFill>
                  <a:schemeClr val="bg1"/>
                </a:solidFill>
                <a:latin typeface="Arial"/>
                <a:cs typeface="Arial Unicode MS"/>
              </a:rPr>
              <a:t>Supporting Transition Resilience in Newcomer Groups (STRONG): Virtual Implementation in the Community &amp; Parent Engagement</a:t>
            </a:r>
            <a:endParaRPr lang="en-CA" sz="2400" dirty="0"/>
          </a:p>
        </p:txBody>
      </p:sp>
      <p:sp>
        <p:nvSpPr>
          <p:cNvPr id="2051" name="TextBox 5"/>
          <p:cNvSpPr txBox="1">
            <a:spLocks noChangeArrowheads="1"/>
          </p:cNvSpPr>
          <p:nvPr/>
        </p:nvSpPr>
        <p:spPr bwMode="auto">
          <a:xfrm>
            <a:off x="5689600" y="3024188"/>
            <a:ext cx="27722513" cy="2268313"/>
          </a:xfrm>
          <a:prstGeom prst="rect">
            <a:avLst/>
          </a:prstGeom>
          <a:solidFill>
            <a:schemeClr val="bg1"/>
          </a:solidFill>
          <a:ln w="9525">
            <a:noFill/>
            <a:miter lim="800000"/>
            <a:headEnd/>
            <a:tailEnd/>
          </a:ln>
        </p:spPr>
        <p:txBody>
          <a:bodyPr lIns="173736" tIns="86868" rIns="173736" bIns="86868">
            <a:spAutoFit/>
          </a:bodyPr>
          <a:lstStyle/>
          <a:p>
            <a:pPr algn="ctr"/>
            <a:r>
              <a:rPr lang="en-CA" sz="4800" b="1" dirty="0"/>
              <a:t>Lina Saadeddin, MA Candidate, Maisha Syeda, PhD, and Claire Crooks, PhD </a:t>
            </a:r>
          </a:p>
          <a:p>
            <a:pPr algn="ctr"/>
            <a:r>
              <a:rPr lang="en-CA" sz="4400" b="1" dirty="0"/>
              <a:t> Centre for School Mental Health, Faculty of Education</a:t>
            </a:r>
          </a:p>
          <a:p>
            <a:pPr algn="ctr"/>
            <a:r>
              <a:rPr lang="en-CA" sz="4400" b="1" dirty="0"/>
              <a:t> WESTERN UNIVERSITY</a:t>
            </a:r>
            <a:endParaRPr lang="en-CA" sz="4400" b="1" dirty="0">
              <a:solidFill>
                <a:schemeClr val="bg1"/>
              </a:solidFill>
            </a:endParaRPr>
          </a:p>
        </p:txBody>
      </p:sp>
      <p:sp>
        <p:nvSpPr>
          <p:cNvPr id="2052" name="AutoShape 4" descr="http://mail.google.com/mail/?attid=0.1&amp;disp=emb&amp;view=att&amp;th=1204024bf20c7cb7"/>
          <p:cNvSpPr>
            <a:spLocks noChangeAspect="1" noChangeArrowheads="1"/>
          </p:cNvSpPr>
          <p:nvPr/>
        </p:nvSpPr>
        <p:spPr bwMode="auto">
          <a:xfrm>
            <a:off x="63500" y="-136525"/>
            <a:ext cx="304800" cy="304800"/>
          </a:xfrm>
          <a:prstGeom prst="rect">
            <a:avLst/>
          </a:prstGeom>
          <a:noFill/>
          <a:ln w="9525">
            <a:noFill/>
            <a:miter lim="800000"/>
            <a:headEnd/>
            <a:tailEnd/>
          </a:ln>
        </p:spPr>
        <p:txBody>
          <a:bodyPr/>
          <a:lstStyle/>
          <a:p>
            <a:endParaRPr lang="en-CA">
              <a:latin typeface="Calibri" pitchFamily="34" charset="0"/>
            </a:endParaRPr>
          </a:p>
        </p:txBody>
      </p:sp>
      <p:sp>
        <p:nvSpPr>
          <p:cNvPr id="2053" name="AutoShape 6" descr="http://mail.google.com/mail/?attid=0.1&amp;disp=emb&amp;view=att&amp;th=1204024bf20c7cb7"/>
          <p:cNvSpPr>
            <a:spLocks noChangeAspect="1" noChangeArrowheads="1"/>
          </p:cNvSpPr>
          <p:nvPr/>
        </p:nvSpPr>
        <p:spPr bwMode="auto">
          <a:xfrm>
            <a:off x="63500" y="-136525"/>
            <a:ext cx="304800" cy="304800"/>
          </a:xfrm>
          <a:prstGeom prst="rect">
            <a:avLst/>
          </a:prstGeom>
          <a:noFill/>
          <a:ln w="9525">
            <a:noFill/>
            <a:miter lim="800000"/>
            <a:headEnd/>
            <a:tailEnd/>
          </a:ln>
        </p:spPr>
        <p:txBody>
          <a:bodyPr/>
          <a:lstStyle/>
          <a:p>
            <a:endParaRPr lang="en-CA">
              <a:latin typeface="Calibri" pitchFamily="34" charset="0"/>
            </a:endParaRPr>
          </a:p>
        </p:txBody>
      </p:sp>
      <p:sp>
        <p:nvSpPr>
          <p:cNvPr id="2054" name="AutoShape 8" descr="http://mail.google.com/mail/?attid=0.1&amp;disp=emb&amp;view=att&amp;th=1204024bf20c7cb7"/>
          <p:cNvSpPr>
            <a:spLocks noChangeAspect="1" noChangeArrowheads="1"/>
          </p:cNvSpPr>
          <p:nvPr/>
        </p:nvSpPr>
        <p:spPr bwMode="auto">
          <a:xfrm>
            <a:off x="63500" y="-136525"/>
            <a:ext cx="304800" cy="304800"/>
          </a:xfrm>
          <a:prstGeom prst="rect">
            <a:avLst/>
          </a:prstGeom>
          <a:noFill/>
          <a:ln w="9525">
            <a:noFill/>
            <a:miter lim="800000"/>
            <a:headEnd/>
            <a:tailEnd/>
          </a:ln>
        </p:spPr>
        <p:txBody>
          <a:bodyPr/>
          <a:lstStyle/>
          <a:p>
            <a:endParaRPr lang="en-CA">
              <a:latin typeface="Calibri" pitchFamily="34" charset="0"/>
            </a:endParaRPr>
          </a:p>
        </p:txBody>
      </p:sp>
      <p:sp>
        <p:nvSpPr>
          <p:cNvPr id="13" name="Rectangle 12"/>
          <p:cNvSpPr/>
          <p:nvPr/>
        </p:nvSpPr>
        <p:spPr>
          <a:xfrm>
            <a:off x="10144621" y="9730994"/>
            <a:ext cx="19817094" cy="14679918"/>
          </a:xfrm>
          <a:prstGeom prst="rect">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CA" sz="2700" dirty="0">
                <a:solidFill>
                  <a:schemeClr val="tx1"/>
                </a:solidFill>
              </a:rPr>
              <a:t> </a:t>
            </a:r>
          </a:p>
        </p:txBody>
      </p:sp>
      <p:sp>
        <p:nvSpPr>
          <p:cNvPr id="46" name="Rectangle 45"/>
          <p:cNvSpPr/>
          <p:nvPr/>
        </p:nvSpPr>
        <p:spPr>
          <a:xfrm>
            <a:off x="372844" y="15598190"/>
            <a:ext cx="9420519" cy="13017562"/>
          </a:xfrm>
          <a:prstGeom prst="rect">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 typeface="Arial" panose="020B0604020202020204" pitchFamily="34" charset="0"/>
              <a:buChar char="•"/>
            </a:pPr>
            <a:endParaRPr lang="en-US" sz="4000" dirty="0">
              <a:solidFill>
                <a:schemeClr val="tx1"/>
              </a:solidFill>
            </a:endParaRPr>
          </a:p>
          <a:p>
            <a:pPr marL="571500" indent="-571500">
              <a:buFont typeface="Arial" panose="020B0604020202020204" pitchFamily="34" charset="0"/>
              <a:buChar char="•"/>
            </a:pPr>
            <a:endParaRPr lang="en-US" sz="4000" dirty="0">
              <a:solidFill>
                <a:schemeClr val="tx1"/>
              </a:solidFill>
            </a:endParaRPr>
          </a:p>
          <a:p>
            <a:pPr marL="571500" indent="-571500">
              <a:buFont typeface="Arial" panose="020B0604020202020204" pitchFamily="34" charset="0"/>
              <a:buChar char="•"/>
            </a:pPr>
            <a:r>
              <a:rPr lang="en-US" sz="4000" dirty="0">
                <a:solidFill>
                  <a:schemeClr val="tx1"/>
                </a:solidFill>
              </a:rPr>
              <a:t>Creating a mental health community resource for newcomer families</a:t>
            </a:r>
          </a:p>
          <a:p>
            <a:pPr marL="571500" indent="-571500">
              <a:buFont typeface="Arial" panose="020B0604020202020204" pitchFamily="34" charset="0"/>
              <a:buChar char="•"/>
            </a:pPr>
            <a:r>
              <a:rPr lang="en-US" sz="4000" dirty="0">
                <a:solidFill>
                  <a:schemeClr val="tx1"/>
                </a:solidFill>
              </a:rPr>
              <a:t>Allow for a safe space for parents to have their voices and opinions shared </a:t>
            </a:r>
          </a:p>
          <a:p>
            <a:pPr marL="571500" indent="-571500">
              <a:buFont typeface="Arial" panose="020B0604020202020204" pitchFamily="34" charset="0"/>
              <a:buChar char="•"/>
            </a:pPr>
            <a:r>
              <a:rPr lang="en-US" sz="4000" dirty="0">
                <a:solidFill>
                  <a:schemeClr val="tx1"/>
                </a:solidFill>
              </a:rPr>
              <a:t>Parental involvement in programs can strengthen children’s skills and abilities to develop confidence and resilience, thus adding a parent component can enhance children’s resilience</a:t>
            </a:r>
            <a:r>
              <a:rPr lang="en-US" sz="2000" dirty="0">
                <a:solidFill>
                  <a:schemeClr val="tx1"/>
                </a:solidFill>
              </a:rPr>
              <a:t>(</a:t>
            </a:r>
            <a:r>
              <a:rPr lang="en-US" sz="2000" dirty="0" err="1">
                <a:solidFill>
                  <a:schemeClr val="tx1"/>
                </a:solidFill>
              </a:rPr>
              <a:t>Weine</a:t>
            </a:r>
            <a:r>
              <a:rPr lang="en-US" sz="2000" dirty="0">
                <a:solidFill>
                  <a:schemeClr val="tx1"/>
                </a:solidFill>
              </a:rPr>
              <a:t>, 2008).</a:t>
            </a:r>
          </a:p>
          <a:p>
            <a:pPr marL="342900" indent="-342900">
              <a:buFont typeface="Arial" panose="020B0604020202020204" pitchFamily="34" charset="0"/>
              <a:buChar char="•"/>
            </a:pPr>
            <a:r>
              <a:rPr lang="en-US" sz="4000" dirty="0">
                <a:solidFill>
                  <a:schemeClr val="tx1"/>
                </a:solidFill>
              </a:rPr>
              <a:t>Integrating parental aspects to STRONG can help parents further understand STRONG and contribute to the learning process of their children. </a:t>
            </a:r>
          </a:p>
          <a:p>
            <a:pPr algn="ctr"/>
            <a:r>
              <a:rPr lang="en-US" sz="4000" b="1" dirty="0">
                <a:solidFill>
                  <a:schemeClr val="tx1"/>
                </a:solidFill>
              </a:rPr>
              <a:t>Goals</a:t>
            </a:r>
          </a:p>
          <a:p>
            <a:pPr marL="742950" indent="-742950">
              <a:buFont typeface="+mj-lt"/>
              <a:buAutoNum type="arabicPeriod"/>
            </a:pPr>
            <a:r>
              <a:rPr lang="en-US" sz="4000" dirty="0">
                <a:solidFill>
                  <a:schemeClr val="tx1"/>
                </a:solidFill>
              </a:rPr>
              <a:t>Measure the usefulness of implementing STRONG virtually in the community </a:t>
            </a:r>
          </a:p>
          <a:p>
            <a:pPr marL="742950" indent="-742950">
              <a:buFont typeface="+mj-lt"/>
              <a:buAutoNum type="arabicPeriod"/>
            </a:pPr>
            <a:r>
              <a:rPr lang="en-US" sz="4000" dirty="0">
                <a:solidFill>
                  <a:schemeClr val="tx1"/>
                </a:solidFill>
              </a:rPr>
              <a:t>Measure the usefulness of the parent sessions and whether they should be added as a component in future STRONG programs with newcomer families.</a:t>
            </a:r>
          </a:p>
          <a:p>
            <a:endParaRPr lang="en-CA" sz="4000" dirty="0">
              <a:solidFill>
                <a:schemeClr val="tx1"/>
              </a:solidFill>
            </a:endParaRPr>
          </a:p>
        </p:txBody>
      </p:sp>
      <p:sp>
        <p:nvSpPr>
          <p:cNvPr id="24" name="Rectangle 23"/>
          <p:cNvSpPr/>
          <p:nvPr/>
        </p:nvSpPr>
        <p:spPr>
          <a:xfrm>
            <a:off x="322736" y="5528564"/>
            <a:ext cx="9468691" cy="1104343"/>
          </a:xfrm>
          <a:prstGeom prst="rect">
            <a:avLst/>
          </a:prstGeom>
          <a:solidFill>
            <a:srgbClr val="002060"/>
          </a:solidFill>
          <a:ln w="508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4000" b="1" dirty="0">
                <a:solidFill>
                  <a:schemeClr val="bg1"/>
                </a:solidFill>
                <a:latin typeface="Arial" pitchFamily="34" charset="0"/>
                <a:cs typeface="Arial" pitchFamily="34" charset="0"/>
              </a:rPr>
              <a:t>Introduction</a:t>
            </a:r>
          </a:p>
        </p:txBody>
      </p:sp>
      <p:sp>
        <p:nvSpPr>
          <p:cNvPr id="29" name="Rectangle 28"/>
          <p:cNvSpPr/>
          <p:nvPr/>
        </p:nvSpPr>
        <p:spPr>
          <a:xfrm>
            <a:off x="30395538" y="6576821"/>
            <a:ext cx="8233577" cy="10273252"/>
          </a:xfrm>
          <a:prstGeom prst="rect">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lvl="0" indent="-342900">
              <a:lnSpc>
                <a:spcPct val="107000"/>
              </a:lnSpc>
              <a:spcAft>
                <a:spcPts val="800"/>
              </a:spcAft>
              <a:buFont typeface="Arial" panose="020B0604020202020204" pitchFamily="34" charset="0"/>
              <a:buChar char="•"/>
              <a:tabLst>
                <a:tab pos="457200" algn="l"/>
              </a:tabLst>
            </a:pPr>
            <a:r>
              <a:rPr lang="en-CA" sz="3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second group ended at the end of September, 2020 and we are currently in the process of analyzing the data</a:t>
            </a:r>
          </a:p>
          <a:p>
            <a:pPr marL="342900" lvl="0" indent="-342900">
              <a:lnSpc>
                <a:spcPct val="107000"/>
              </a:lnSpc>
              <a:spcAft>
                <a:spcPts val="800"/>
              </a:spcAft>
              <a:buFont typeface="Arial" panose="020B0604020202020204" pitchFamily="34" charset="0"/>
              <a:buChar char="•"/>
              <a:tabLst>
                <a:tab pos="457200" algn="l"/>
              </a:tabLst>
            </a:pPr>
            <a:r>
              <a:rPr lang="en-CA" sz="3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Community brokers were essential in engaging parents with STRONG</a:t>
            </a:r>
          </a:p>
          <a:p>
            <a:pPr marL="342900" lvl="0" indent="-342900">
              <a:lnSpc>
                <a:spcPct val="107000"/>
              </a:lnSpc>
              <a:spcAft>
                <a:spcPts val="800"/>
              </a:spcAft>
              <a:buFont typeface="Arial" panose="020B0604020202020204" pitchFamily="34" charset="0"/>
              <a:buChar char="•"/>
              <a:tabLst>
                <a:tab pos="457200" algn="l"/>
              </a:tabLst>
            </a:pPr>
            <a:r>
              <a:rPr lang="en-CA" sz="3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All participating parents were mothers </a:t>
            </a:r>
          </a:p>
          <a:p>
            <a:pPr marL="342900" lvl="0" indent="-342900">
              <a:lnSpc>
                <a:spcPct val="107000"/>
              </a:lnSpc>
              <a:spcAft>
                <a:spcPts val="800"/>
              </a:spcAft>
              <a:buFont typeface="Arial" panose="020B0604020202020204" pitchFamily="34" charset="0"/>
              <a:buChar char="•"/>
              <a:tabLst>
                <a:tab pos="457200" algn="l"/>
              </a:tabLst>
            </a:pPr>
            <a:r>
              <a:rPr lang="en-CA" sz="3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Informal feedback shared by participating youth and their parents indicated that they valued STRONG. Specifically, mothers reported that they felt comfortable opening up and sharing their stories and experiences  with the facilitators because the sessions were delivered in Arabic</a:t>
            </a:r>
          </a:p>
        </p:txBody>
      </p:sp>
      <p:sp>
        <p:nvSpPr>
          <p:cNvPr id="35" name="Rectangle 34"/>
          <p:cNvSpPr/>
          <p:nvPr/>
        </p:nvSpPr>
        <p:spPr>
          <a:xfrm>
            <a:off x="30374633" y="26174364"/>
            <a:ext cx="8492825" cy="104486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4000" b="1" dirty="0">
                <a:solidFill>
                  <a:schemeClr val="bg1"/>
                </a:solidFill>
                <a:latin typeface="Arial" pitchFamily="34" charset="0"/>
                <a:cs typeface="Arial" pitchFamily="34" charset="0"/>
              </a:rPr>
              <a:t>References  </a:t>
            </a:r>
          </a:p>
        </p:txBody>
      </p:sp>
      <p:sp>
        <p:nvSpPr>
          <p:cNvPr id="79" name="Rectangle 78"/>
          <p:cNvSpPr/>
          <p:nvPr/>
        </p:nvSpPr>
        <p:spPr>
          <a:xfrm>
            <a:off x="30407638" y="27236275"/>
            <a:ext cx="8426816" cy="1379477"/>
          </a:xfrm>
          <a:prstGeom prst="rect">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CA" sz="1600" dirty="0">
              <a:solidFill>
                <a:schemeClr val="tx1"/>
              </a:solidFill>
            </a:endParaRPr>
          </a:p>
          <a:p>
            <a:r>
              <a:rPr lang="en-CA" sz="1600" dirty="0">
                <a:solidFill>
                  <a:schemeClr val="tx1"/>
                </a:solidFill>
              </a:rPr>
              <a:t>Crooks, C. V., Hoover, S., &amp; Smith, A. (2020). Feasibility trial of the school-based STRONG intervention to promote resilience among newcomer youth. </a:t>
            </a:r>
            <a:r>
              <a:rPr lang="en-CA" sz="1600" i="1" dirty="0">
                <a:solidFill>
                  <a:schemeClr val="tx1"/>
                </a:solidFill>
              </a:rPr>
              <a:t>Psychology in the Schools. </a:t>
            </a:r>
            <a:r>
              <a:rPr lang="en-CA" sz="1600" u="sng" dirty="0">
                <a:solidFill>
                  <a:schemeClr val="tx1"/>
                </a:solidFill>
                <a:hlinkClick r:id="rId3">
                  <a:extLst>
                    <a:ext uri="{A12FA001-AC4F-418D-AE19-62706E023703}">
                      <ahyp:hlinkClr xmlns:ahyp="http://schemas.microsoft.com/office/drawing/2018/hyperlinkcolor" val="tx"/>
                    </a:ext>
                  </a:extLst>
                </a:hlinkClick>
              </a:rPr>
              <a:t>https://doi.org/10.1002/pits.22366</a:t>
            </a:r>
            <a:endParaRPr lang="en-US" sz="1600" dirty="0">
              <a:solidFill>
                <a:schemeClr val="tx1"/>
              </a:solidFill>
            </a:endParaRPr>
          </a:p>
          <a:p>
            <a:r>
              <a:rPr lang="en-US" sz="1600" dirty="0">
                <a:solidFill>
                  <a:schemeClr val="tx1"/>
                </a:solidFill>
              </a:rPr>
              <a:t>Hoover, S.A, (2019). Supporting Transition Resilience in Newcomer Groups. </a:t>
            </a:r>
            <a:r>
              <a:rPr lang="en-US" sz="1600" i="1" dirty="0">
                <a:solidFill>
                  <a:schemeClr val="tx1"/>
                </a:solidFill>
              </a:rPr>
              <a:t>Hoover Behavioral Health, Inc.</a:t>
            </a:r>
            <a:endParaRPr lang="en-CA" sz="1600" dirty="0">
              <a:solidFill>
                <a:schemeClr val="tx1"/>
              </a:solidFill>
            </a:endParaRPr>
          </a:p>
          <a:p>
            <a:endParaRPr lang="en-CA" sz="1600" dirty="0">
              <a:solidFill>
                <a:schemeClr val="tx1"/>
              </a:solidFill>
            </a:endParaRPr>
          </a:p>
        </p:txBody>
      </p:sp>
      <p:sp>
        <p:nvSpPr>
          <p:cNvPr id="48" name="Rectangle 47"/>
          <p:cNvSpPr/>
          <p:nvPr/>
        </p:nvSpPr>
        <p:spPr>
          <a:xfrm>
            <a:off x="10122863" y="8538663"/>
            <a:ext cx="19838852" cy="119233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solidFill>
                  <a:schemeClr val="bg1"/>
                </a:solidFill>
                <a:latin typeface="Arial" pitchFamily="34" charset="0"/>
                <a:cs typeface="Arial" pitchFamily="34" charset="0"/>
              </a:rPr>
              <a:t>Methods</a:t>
            </a:r>
          </a:p>
        </p:txBody>
      </p:sp>
      <p:sp>
        <p:nvSpPr>
          <p:cNvPr id="37" name="Rectangle 36"/>
          <p:cNvSpPr/>
          <p:nvPr/>
        </p:nvSpPr>
        <p:spPr>
          <a:xfrm>
            <a:off x="360315" y="14414941"/>
            <a:ext cx="9478936" cy="1210995"/>
          </a:xfrm>
          <a:prstGeom prst="rect">
            <a:avLst/>
          </a:prstGeom>
          <a:solidFill>
            <a:srgbClr val="002060"/>
          </a:solidFill>
          <a:ln w="508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4000" b="1" dirty="0">
                <a:solidFill>
                  <a:schemeClr val="bg1"/>
                </a:solidFill>
                <a:latin typeface="Arial" pitchFamily="34" charset="0"/>
                <a:cs typeface="Arial" pitchFamily="34" charset="0"/>
              </a:rPr>
              <a:t>Purpose of Research</a:t>
            </a:r>
          </a:p>
        </p:txBody>
      </p:sp>
      <p:sp>
        <p:nvSpPr>
          <p:cNvPr id="55" name="Rectangle 54"/>
          <p:cNvSpPr/>
          <p:nvPr/>
        </p:nvSpPr>
        <p:spPr>
          <a:xfrm>
            <a:off x="10405554" y="16511833"/>
            <a:ext cx="9253725" cy="686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CA" sz="2400" dirty="0">
                <a:solidFill>
                  <a:schemeClr val="tx1"/>
                </a:solidFill>
              </a:rPr>
              <a:t>. </a:t>
            </a:r>
            <a:endParaRPr lang="en-CA" sz="2400" b="1" dirty="0">
              <a:solidFill>
                <a:schemeClr val="tx1"/>
              </a:solidFill>
            </a:endParaRPr>
          </a:p>
        </p:txBody>
      </p:sp>
      <p:sp>
        <p:nvSpPr>
          <p:cNvPr id="28" name="Rectangle 27"/>
          <p:cNvSpPr/>
          <p:nvPr/>
        </p:nvSpPr>
        <p:spPr>
          <a:xfrm>
            <a:off x="30338819" y="5528564"/>
            <a:ext cx="8302579" cy="10860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4000" b="1" dirty="0">
                <a:solidFill>
                  <a:schemeClr val="bg1"/>
                </a:solidFill>
                <a:latin typeface="Arial" pitchFamily="34" charset="0"/>
                <a:cs typeface="Arial" pitchFamily="34" charset="0"/>
              </a:rPr>
              <a:t>Lesson Learned</a:t>
            </a:r>
          </a:p>
        </p:txBody>
      </p:sp>
      <p:sp>
        <p:nvSpPr>
          <p:cNvPr id="25" name="Rectangle 24"/>
          <p:cNvSpPr/>
          <p:nvPr/>
        </p:nvSpPr>
        <p:spPr>
          <a:xfrm>
            <a:off x="10220921" y="5571230"/>
            <a:ext cx="19684433" cy="1073971"/>
          </a:xfrm>
          <a:prstGeom prst="rect">
            <a:avLst/>
          </a:prstGeom>
          <a:solidFill>
            <a:srgbClr val="002060"/>
          </a:solidFill>
          <a:ln w="508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4000" b="1" dirty="0">
                <a:solidFill>
                  <a:schemeClr val="bg1"/>
                </a:solidFill>
                <a:latin typeface="Arial" pitchFamily="34" charset="0"/>
                <a:cs typeface="Arial" pitchFamily="34" charset="0"/>
              </a:rPr>
              <a:t>Research Questions</a:t>
            </a:r>
          </a:p>
        </p:txBody>
      </p:sp>
      <p:sp>
        <p:nvSpPr>
          <p:cNvPr id="26" name="Rectangle 25"/>
          <p:cNvSpPr/>
          <p:nvPr/>
        </p:nvSpPr>
        <p:spPr>
          <a:xfrm>
            <a:off x="10265252" y="6552928"/>
            <a:ext cx="19569288" cy="1707417"/>
          </a:xfrm>
          <a:prstGeom prst="rect">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buFont typeface="+mj-lt"/>
              <a:buAutoNum type="arabicPeriod"/>
            </a:pPr>
            <a:r>
              <a:rPr lang="en-CA" sz="3600" i="1" dirty="0">
                <a:solidFill>
                  <a:schemeClr val="tx1"/>
                </a:solidFill>
              </a:rPr>
              <a:t>Is it feasible to implement </a:t>
            </a:r>
            <a:r>
              <a:rPr lang="en-CA" sz="3600" i="1">
                <a:solidFill>
                  <a:schemeClr val="tx1"/>
                </a:solidFill>
              </a:rPr>
              <a:t>STRONG in </a:t>
            </a:r>
            <a:r>
              <a:rPr lang="en-CA" sz="3600" i="1" dirty="0">
                <a:solidFill>
                  <a:schemeClr val="tx1"/>
                </a:solidFill>
              </a:rPr>
              <a:t>the community?</a:t>
            </a:r>
          </a:p>
          <a:p>
            <a:pPr marL="457200" indent="-457200">
              <a:buFont typeface="+mj-lt"/>
              <a:buAutoNum type="arabicPeriod"/>
            </a:pPr>
            <a:r>
              <a:rPr lang="en-CA" sz="3600" i="1" dirty="0">
                <a:solidFill>
                  <a:schemeClr val="tx1"/>
                </a:solidFill>
              </a:rPr>
              <a:t>What are parents’ perceptions of the STRONG program?</a:t>
            </a:r>
          </a:p>
          <a:p>
            <a:pPr marL="457200" indent="-457200">
              <a:buFont typeface="+mj-lt"/>
              <a:buAutoNum type="arabicPeriod"/>
            </a:pPr>
            <a:r>
              <a:rPr lang="en-CA" sz="3600" i="1" dirty="0">
                <a:solidFill>
                  <a:schemeClr val="tx1"/>
                </a:solidFill>
              </a:rPr>
              <a:t>What was the utility of the newly developed parent sessions for STRONG?   </a:t>
            </a:r>
            <a:endParaRPr lang="en-US" sz="3600" dirty="0">
              <a:solidFill>
                <a:schemeClr val="tx1"/>
              </a:solidFill>
            </a:endParaRPr>
          </a:p>
        </p:txBody>
      </p:sp>
      <p:sp>
        <p:nvSpPr>
          <p:cNvPr id="27" name="Rectangle 26"/>
          <p:cNvSpPr/>
          <p:nvPr/>
        </p:nvSpPr>
        <p:spPr>
          <a:xfrm>
            <a:off x="339256" y="6587025"/>
            <a:ext cx="9420519" cy="7396920"/>
          </a:xfrm>
          <a:prstGeom prst="rect">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571500" indent="-571500">
              <a:buFont typeface="Arial" panose="020B0604020202020204" pitchFamily="34" charset="0"/>
              <a:buChar char="•"/>
            </a:pPr>
            <a:r>
              <a:rPr lang="en-CA" sz="3600" b="1" dirty="0">
                <a:solidFill>
                  <a:schemeClr val="tx1"/>
                </a:solidFill>
              </a:rPr>
              <a:t>Supporting Transition Resilience in Newcomer Groups (STRONG)</a:t>
            </a:r>
            <a:r>
              <a:rPr lang="en-CA" sz="3600" dirty="0">
                <a:solidFill>
                  <a:schemeClr val="tx1"/>
                </a:solidFill>
              </a:rPr>
              <a:t> is a mental health intervention developed to address the mental health needs of at-risk newcomer youth</a:t>
            </a:r>
            <a:r>
              <a:rPr lang="en-CA" sz="1800" dirty="0">
                <a:solidFill>
                  <a:schemeClr val="tx1"/>
                </a:solidFill>
              </a:rPr>
              <a:t> </a:t>
            </a:r>
            <a:r>
              <a:rPr lang="en-US" sz="1800" dirty="0">
                <a:solidFill>
                  <a:schemeClr val="tx1"/>
                </a:solidFill>
              </a:rPr>
              <a:t>(</a:t>
            </a:r>
            <a:r>
              <a:rPr lang="en-CA" sz="1800" dirty="0">
                <a:solidFill>
                  <a:schemeClr val="tx1"/>
                </a:solidFill>
              </a:rPr>
              <a:t>Crooks, Hoover &amp; Smith, 2020).</a:t>
            </a:r>
            <a:endParaRPr lang="en-CA" sz="3600" dirty="0">
              <a:solidFill>
                <a:schemeClr val="tx1"/>
              </a:solidFill>
            </a:endParaRPr>
          </a:p>
          <a:p>
            <a:pPr marL="457200" indent="-457200">
              <a:buFont typeface="Arial" panose="020B0604020202020204" pitchFamily="34" charset="0"/>
              <a:buChar char="•"/>
            </a:pPr>
            <a:r>
              <a:rPr lang="en-US" sz="3600" dirty="0">
                <a:solidFill>
                  <a:schemeClr val="tx1"/>
                </a:solidFill>
              </a:rPr>
              <a:t>Past STRONG participants reported learning new skills such as </a:t>
            </a:r>
            <a:r>
              <a:rPr lang="en-US" sz="3600" b="1" dirty="0">
                <a:solidFill>
                  <a:schemeClr val="tx1"/>
                </a:solidFill>
              </a:rPr>
              <a:t>relaxation, measuring, and managing emotions</a:t>
            </a:r>
            <a:r>
              <a:rPr lang="en-US" sz="3600" dirty="0">
                <a:solidFill>
                  <a:schemeClr val="tx1"/>
                </a:solidFill>
              </a:rPr>
              <a:t> </a:t>
            </a:r>
            <a:r>
              <a:rPr lang="en-US" sz="1800" dirty="0">
                <a:solidFill>
                  <a:schemeClr val="tx1"/>
                </a:solidFill>
              </a:rPr>
              <a:t>(Crooks &amp; Smith, 2018). </a:t>
            </a:r>
          </a:p>
          <a:p>
            <a:pPr marL="457200" indent="-457200">
              <a:buFont typeface="Arial" panose="020B0604020202020204" pitchFamily="34" charset="0"/>
              <a:buChar char="•"/>
            </a:pPr>
            <a:r>
              <a:rPr lang="en-US" sz="3600" dirty="0">
                <a:solidFill>
                  <a:schemeClr val="tx1"/>
                </a:solidFill>
              </a:rPr>
              <a:t>STRONG consists of 10, 1-hour sessions that is resilience-focuses, uses cognitive </a:t>
            </a:r>
            <a:r>
              <a:rPr lang="en-US" sz="3600" dirty="0" err="1">
                <a:solidFill>
                  <a:schemeClr val="tx1"/>
                </a:solidFill>
              </a:rPr>
              <a:t>behavioural</a:t>
            </a:r>
            <a:r>
              <a:rPr lang="en-US" sz="3600" dirty="0">
                <a:solidFill>
                  <a:schemeClr val="tx1"/>
                </a:solidFill>
              </a:rPr>
              <a:t> therapy skills, it is strength based and provides a narrative journey approach </a:t>
            </a:r>
            <a:r>
              <a:rPr lang="en-US" sz="1800" dirty="0">
                <a:solidFill>
                  <a:schemeClr val="tx1"/>
                </a:solidFill>
              </a:rPr>
              <a:t>(Hoover, 2019</a:t>
            </a:r>
            <a:r>
              <a:rPr lang="en-CA" sz="1800" dirty="0">
                <a:solidFill>
                  <a:schemeClr val="tx1"/>
                </a:solidFill>
              </a:rPr>
              <a:t>)</a:t>
            </a:r>
            <a:endParaRPr lang="en-US" sz="1800" dirty="0">
              <a:solidFill>
                <a:schemeClr val="tx1"/>
              </a:solidFill>
            </a:endParaRPr>
          </a:p>
        </p:txBody>
      </p:sp>
      <p:pic>
        <p:nvPicPr>
          <p:cNvPr id="39" name="Picture 38">
            <a:extLst>
              <a:ext uri="{FF2B5EF4-FFF2-40B4-BE49-F238E27FC236}">
                <a16:creationId xmlns:a16="http://schemas.microsoft.com/office/drawing/2014/main" id="{E828C6CA-6D3B-B044-BC1F-467017AFC889}"/>
              </a:ext>
            </a:extLst>
          </p:cNvPr>
          <p:cNvPicPr>
            <a:picLocks noChangeAspect="1"/>
          </p:cNvPicPr>
          <p:nvPr/>
        </p:nvPicPr>
        <p:blipFill>
          <a:blip r:embed="rId4"/>
          <a:stretch>
            <a:fillRect/>
          </a:stretch>
        </p:blipFill>
        <p:spPr>
          <a:xfrm>
            <a:off x="35136521" y="3384576"/>
            <a:ext cx="3820082" cy="1900490"/>
          </a:xfrm>
          <a:prstGeom prst="rect">
            <a:avLst/>
          </a:prstGeom>
        </p:spPr>
      </p:pic>
      <p:graphicFrame>
        <p:nvGraphicFramePr>
          <p:cNvPr id="8" name="Table 8">
            <a:extLst>
              <a:ext uri="{FF2B5EF4-FFF2-40B4-BE49-F238E27FC236}">
                <a16:creationId xmlns:a16="http://schemas.microsoft.com/office/drawing/2014/main" id="{61458691-C9E4-B345-95C5-C93003ACFD38}"/>
              </a:ext>
            </a:extLst>
          </p:cNvPr>
          <p:cNvGraphicFramePr>
            <a:graphicFrameLocks noGrp="1"/>
          </p:cNvGraphicFramePr>
          <p:nvPr>
            <p:extLst>
              <p:ext uri="{D42A27DB-BD31-4B8C-83A1-F6EECF244321}">
                <p14:modId xmlns:p14="http://schemas.microsoft.com/office/powerpoint/2010/main" val="3327036939"/>
              </p:ext>
            </p:extLst>
          </p:nvPr>
        </p:nvGraphicFramePr>
        <p:xfrm>
          <a:off x="10922974" y="10009312"/>
          <a:ext cx="18471652" cy="4392488"/>
        </p:xfrm>
        <a:graphic>
          <a:graphicData uri="http://schemas.openxmlformats.org/drawingml/2006/table">
            <a:tbl>
              <a:tblPr firstRow="1" bandRow="1">
                <a:tableStyleId>{69012ECD-51FC-41F1-AA8D-1B2483CD663E}</a:tableStyleId>
              </a:tblPr>
              <a:tblGrid>
                <a:gridCol w="9235826">
                  <a:extLst>
                    <a:ext uri="{9D8B030D-6E8A-4147-A177-3AD203B41FA5}">
                      <a16:colId xmlns:a16="http://schemas.microsoft.com/office/drawing/2014/main" val="2258442033"/>
                    </a:ext>
                  </a:extLst>
                </a:gridCol>
                <a:gridCol w="9235826">
                  <a:extLst>
                    <a:ext uri="{9D8B030D-6E8A-4147-A177-3AD203B41FA5}">
                      <a16:colId xmlns:a16="http://schemas.microsoft.com/office/drawing/2014/main" val="3554061688"/>
                    </a:ext>
                  </a:extLst>
                </a:gridCol>
              </a:tblGrid>
              <a:tr h="1414914">
                <a:tc>
                  <a:txBody>
                    <a:bodyPr/>
                    <a:lstStyle/>
                    <a:p>
                      <a:pPr algn="ctr"/>
                      <a:r>
                        <a:rPr lang="en-US" sz="3600" dirty="0"/>
                        <a:t>Centre for School Mental Health  </a:t>
                      </a:r>
                    </a:p>
                  </a:txBody>
                  <a:tcPr/>
                </a:tc>
                <a:tc>
                  <a:txBody>
                    <a:bodyPr/>
                    <a:lstStyle/>
                    <a:p>
                      <a:pPr algn="ctr"/>
                      <a:r>
                        <a:rPr lang="en-US" sz="3600" dirty="0"/>
                        <a:t>Muslim Resource Centre for Social Support &amp; Integration (Community Partner)</a:t>
                      </a:r>
                    </a:p>
                  </a:txBody>
                  <a:tcPr/>
                </a:tc>
                <a:extLst>
                  <a:ext uri="{0D108BD9-81ED-4DB2-BD59-A6C34878D82A}">
                    <a16:rowId xmlns:a16="http://schemas.microsoft.com/office/drawing/2014/main" val="3059983207"/>
                  </a:ext>
                </a:extLst>
              </a:tr>
              <a:tr h="2977574">
                <a:tc>
                  <a:txBody>
                    <a:bodyPr/>
                    <a:lstStyle/>
                    <a:p>
                      <a:pPr marL="571500" indent="-571500">
                        <a:buFont typeface="Arial" panose="020B0604020202020204" pitchFamily="34" charset="0"/>
                        <a:buChar char="•"/>
                      </a:pPr>
                      <a:r>
                        <a:rPr lang="en-US" sz="3600" dirty="0"/>
                        <a:t>Provided a trained facilitator</a:t>
                      </a:r>
                    </a:p>
                    <a:p>
                      <a:pPr marL="571500" indent="-571500">
                        <a:buFont typeface="Arial" panose="020B0604020202020204" pitchFamily="34" charset="0"/>
                        <a:buChar char="•"/>
                      </a:pPr>
                      <a:r>
                        <a:rPr lang="en-US" sz="3600" dirty="0"/>
                        <a:t>Provided consultation on youth recruitment &amp; clinical supervision to facilitators</a:t>
                      </a:r>
                    </a:p>
                    <a:p>
                      <a:pPr marL="571500" indent="-571500">
                        <a:buFont typeface="Arial" panose="020B0604020202020204" pitchFamily="34" charset="0"/>
                        <a:buChar char="•"/>
                      </a:pPr>
                      <a:r>
                        <a:rPr lang="en-US" sz="3600" dirty="0"/>
                        <a:t>Evaluated the program (research support provided in Arabic)</a:t>
                      </a:r>
                    </a:p>
                  </a:txBody>
                  <a:tcPr/>
                </a:tc>
                <a:tc>
                  <a:txBody>
                    <a:bodyPr/>
                    <a:lstStyle/>
                    <a:p>
                      <a:pPr marL="571500" marR="0" indent="-571500" algn="l" defTabSz="39087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600" dirty="0"/>
                        <a:t>Recruited youth participants</a:t>
                      </a:r>
                    </a:p>
                    <a:p>
                      <a:pPr marL="571500" marR="0" indent="-571500" algn="l" defTabSz="39087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600" dirty="0"/>
                        <a:t>Provided a trained facilitator</a:t>
                      </a:r>
                    </a:p>
                    <a:p>
                      <a:pPr marL="571500" marR="0" indent="-571500" algn="l" defTabSz="39087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600" dirty="0"/>
                        <a:t>Developed Culturally-informed pathways to connect &amp; engage parents with program facilitators &amp; researchers</a:t>
                      </a:r>
                    </a:p>
                  </a:txBody>
                  <a:tcPr/>
                </a:tc>
                <a:extLst>
                  <a:ext uri="{0D108BD9-81ED-4DB2-BD59-A6C34878D82A}">
                    <a16:rowId xmlns:a16="http://schemas.microsoft.com/office/drawing/2014/main" val="3195263209"/>
                  </a:ext>
                </a:extLst>
              </a:tr>
            </a:tbl>
          </a:graphicData>
        </a:graphic>
      </p:graphicFrame>
      <p:graphicFrame>
        <p:nvGraphicFramePr>
          <p:cNvPr id="9" name="Diagram 8">
            <a:extLst>
              <a:ext uri="{FF2B5EF4-FFF2-40B4-BE49-F238E27FC236}">
                <a16:creationId xmlns:a16="http://schemas.microsoft.com/office/drawing/2014/main" id="{14B9CADB-D272-1842-BF71-03F36BAF5CA4}"/>
              </a:ext>
            </a:extLst>
          </p:cNvPr>
          <p:cNvGraphicFramePr/>
          <p:nvPr>
            <p:extLst>
              <p:ext uri="{D42A27DB-BD31-4B8C-83A1-F6EECF244321}">
                <p14:modId xmlns:p14="http://schemas.microsoft.com/office/powerpoint/2010/main" val="2214123618"/>
              </p:ext>
            </p:extLst>
          </p:nvPr>
        </p:nvGraphicFramePr>
        <p:xfrm>
          <a:off x="10619717" y="14680119"/>
          <a:ext cx="19244983" cy="937075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4" name="Rectangle 53">
            <a:extLst>
              <a:ext uri="{FF2B5EF4-FFF2-40B4-BE49-F238E27FC236}">
                <a16:creationId xmlns:a16="http://schemas.microsoft.com/office/drawing/2014/main" id="{FA3A368A-72D5-6D4D-A338-04F56E4AD116}"/>
              </a:ext>
            </a:extLst>
          </p:cNvPr>
          <p:cNvSpPr/>
          <p:nvPr/>
        </p:nvSpPr>
        <p:spPr>
          <a:xfrm>
            <a:off x="10166049" y="24874765"/>
            <a:ext cx="19739305" cy="119233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solidFill>
                  <a:schemeClr val="bg1"/>
                </a:solidFill>
                <a:latin typeface="Arial" pitchFamily="34" charset="0"/>
                <a:cs typeface="Arial" pitchFamily="34" charset="0"/>
              </a:rPr>
              <a:t>Materials</a:t>
            </a:r>
          </a:p>
        </p:txBody>
      </p:sp>
      <p:sp>
        <p:nvSpPr>
          <p:cNvPr id="56" name="Rectangle 55">
            <a:extLst>
              <a:ext uri="{FF2B5EF4-FFF2-40B4-BE49-F238E27FC236}">
                <a16:creationId xmlns:a16="http://schemas.microsoft.com/office/drawing/2014/main" id="{E86BAB62-9A54-0544-BA90-1E22EDF91486}"/>
              </a:ext>
            </a:extLst>
          </p:cNvPr>
          <p:cNvSpPr/>
          <p:nvPr/>
        </p:nvSpPr>
        <p:spPr>
          <a:xfrm>
            <a:off x="10220921" y="26045218"/>
            <a:ext cx="19613619" cy="2570535"/>
          </a:xfrm>
          <a:prstGeom prst="rect">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buFont typeface="+mj-lt"/>
              <a:buAutoNum type="arabicPeriod"/>
            </a:pPr>
            <a:r>
              <a:rPr lang="en-CA" sz="2800" b="1" i="1" dirty="0">
                <a:solidFill>
                  <a:schemeClr val="tx1"/>
                </a:solidFill>
              </a:rPr>
              <a:t>Focus Group </a:t>
            </a:r>
            <a:r>
              <a:rPr lang="en-CA" sz="2400" b="1" i="1" dirty="0">
                <a:solidFill>
                  <a:schemeClr val="tx1"/>
                </a:solidFill>
              </a:rPr>
              <a:t>(Facilitators) – </a:t>
            </a:r>
            <a:r>
              <a:rPr lang="en-CA" sz="2400" i="1" dirty="0">
                <a:solidFill>
                  <a:schemeClr val="tx1"/>
                </a:solidFill>
              </a:rPr>
              <a:t>The facilitator group will allow the community partner and facilitators of STRONG to share information about their community implementation and their recommendations moving forward</a:t>
            </a:r>
          </a:p>
          <a:p>
            <a:pPr marL="457200" indent="-457200">
              <a:buFont typeface="+mj-lt"/>
              <a:buAutoNum type="arabicPeriod"/>
            </a:pPr>
            <a:r>
              <a:rPr lang="en-CA" sz="2800" b="1" i="1" dirty="0">
                <a:solidFill>
                  <a:schemeClr val="tx1"/>
                </a:solidFill>
              </a:rPr>
              <a:t>Survey</a:t>
            </a:r>
            <a:r>
              <a:rPr lang="en-CA" sz="2400" i="1" dirty="0">
                <a:solidFill>
                  <a:schemeClr val="tx1"/>
                </a:solidFill>
              </a:rPr>
              <a:t> (Parents) – </a:t>
            </a:r>
            <a:r>
              <a:rPr lang="en-US" sz="2400" dirty="0">
                <a:solidFill>
                  <a:schemeClr val="tx1"/>
                </a:solidFill>
              </a:rPr>
              <a:t>The survey asks for parents’ feedback regarding two aspects: 1) the STRONG program, and 2) the adjunct parent sessions developed for this study.  </a:t>
            </a:r>
            <a:endParaRPr lang="en-CA" sz="2400" i="1" dirty="0">
              <a:solidFill>
                <a:schemeClr val="tx1"/>
              </a:solidFill>
            </a:endParaRPr>
          </a:p>
          <a:p>
            <a:pPr marL="457200" indent="-457200">
              <a:buFont typeface="+mj-lt"/>
              <a:buAutoNum type="arabicPeriod"/>
            </a:pPr>
            <a:r>
              <a:rPr lang="en-CA" sz="2800" b="1" i="1" dirty="0">
                <a:solidFill>
                  <a:schemeClr val="tx1"/>
                </a:solidFill>
              </a:rPr>
              <a:t>Focus Group</a:t>
            </a:r>
            <a:r>
              <a:rPr lang="en-CA" sz="2400" i="1" dirty="0">
                <a:solidFill>
                  <a:schemeClr val="tx1"/>
                </a:solidFill>
              </a:rPr>
              <a:t> (Parents) – </a:t>
            </a:r>
            <a:r>
              <a:rPr lang="en-CA" sz="2400" dirty="0">
                <a:solidFill>
                  <a:schemeClr val="tx1"/>
                </a:solidFill>
              </a:rPr>
              <a:t>The focus group will provide an opportunity for parents to expand on their perspectives and provide specific examples in sharing their feedback about the STRONG program and the parent sessions. </a:t>
            </a:r>
          </a:p>
        </p:txBody>
      </p:sp>
      <p:sp>
        <p:nvSpPr>
          <p:cNvPr id="61" name="Rectangle 60">
            <a:extLst>
              <a:ext uri="{FF2B5EF4-FFF2-40B4-BE49-F238E27FC236}">
                <a16:creationId xmlns:a16="http://schemas.microsoft.com/office/drawing/2014/main" id="{68AEA48F-9731-9E4C-ADB1-3AAC2DAF488A}"/>
              </a:ext>
            </a:extLst>
          </p:cNvPr>
          <p:cNvSpPr/>
          <p:nvPr/>
        </p:nvSpPr>
        <p:spPr>
          <a:xfrm>
            <a:off x="30315643" y="18193301"/>
            <a:ext cx="8244772" cy="7681909"/>
          </a:xfrm>
          <a:prstGeom prst="rect">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buFont typeface="Arial" panose="020B0604020202020204" pitchFamily="34" charset="0"/>
              <a:buChar char="•"/>
            </a:pPr>
            <a:r>
              <a:rPr lang="en-CA" sz="3800" dirty="0">
                <a:solidFill>
                  <a:schemeClr val="tx1"/>
                </a:solidFill>
              </a:rPr>
              <a:t>Flexibility is key when working virtually and with parents</a:t>
            </a:r>
          </a:p>
          <a:p>
            <a:pPr marL="457200" indent="-457200">
              <a:buFont typeface="Arial" panose="020B0604020202020204" pitchFamily="34" charset="0"/>
              <a:buChar char="•"/>
            </a:pPr>
            <a:r>
              <a:rPr lang="en-CA" sz="3800" dirty="0">
                <a:solidFill>
                  <a:schemeClr val="tx1"/>
                </a:solidFill>
              </a:rPr>
              <a:t>Connecting with a supportive community agency is important</a:t>
            </a:r>
          </a:p>
          <a:p>
            <a:pPr marL="457200" indent="-457200">
              <a:buFont typeface="Arial" panose="020B0604020202020204" pitchFamily="34" charset="0"/>
              <a:buChar char="•"/>
            </a:pPr>
            <a:r>
              <a:rPr lang="en-CA" sz="3800" dirty="0">
                <a:solidFill>
                  <a:schemeClr val="tx1"/>
                </a:solidFill>
              </a:rPr>
              <a:t>Accommodate accordingly – parents have demanding schedules and sometimes dates and session times may have to be changed</a:t>
            </a:r>
          </a:p>
          <a:p>
            <a:pPr marL="457200" indent="-457200">
              <a:buFont typeface="Arial" panose="020B0604020202020204" pitchFamily="34" charset="0"/>
              <a:buChar char="•"/>
            </a:pPr>
            <a:r>
              <a:rPr lang="en-CA" sz="3800" dirty="0">
                <a:solidFill>
                  <a:schemeClr val="tx1"/>
                </a:solidFill>
              </a:rPr>
              <a:t>Incorporating culturally responsive strategies to build trust and genuine connections with newcomer youth </a:t>
            </a:r>
            <a:r>
              <a:rPr lang="en-CA" sz="3800">
                <a:solidFill>
                  <a:schemeClr val="tx1"/>
                </a:solidFill>
              </a:rPr>
              <a:t>and parents</a:t>
            </a:r>
            <a:endParaRPr lang="en-CA" sz="3800" dirty="0">
              <a:solidFill>
                <a:schemeClr val="tx1"/>
              </a:solidFill>
            </a:endParaRPr>
          </a:p>
        </p:txBody>
      </p:sp>
      <p:sp>
        <p:nvSpPr>
          <p:cNvPr id="62" name="Rectangle 61">
            <a:extLst>
              <a:ext uri="{FF2B5EF4-FFF2-40B4-BE49-F238E27FC236}">
                <a16:creationId xmlns:a16="http://schemas.microsoft.com/office/drawing/2014/main" id="{E00169F1-CB8D-7A4C-B61E-BC3EF9AE8708}"/>
              </a:ext>
            </a:extLst>
          </p:cNvPr>
          <p:cNvSpPr/>
          <p:nvPr/>
        </p:nvSpPr>
        <p:spPr>
          <a:xfrm>
            <a:off x="30289110" y="17138104"/>
            <a:ext cx="8302579" cy="10860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4000" b="1" dirty="0">
                <a:solidFill>
                  <a:schemeClr val="bg1"/>
                </a:solidFill>
                <a:latin typeface="Arial" pitchFamily="34" charset="0"/>
                <a:cs typeface="Arial" pitchFamily="34" charset="0"/>
              </a:rPr>
              <a:t>Suggestions</a:t>
            </a:r>
          </a:p>
        </p:txBody>
      </p:sp>
      <p:pic>
        <p:nvPicPr>
          <p:cNvPr id="2" name="Picture 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48347" y="3286755"/>
            <a:ext cx="1872208" cy="1898021"/>
          </a:xfrm>
          <a:prstGeom prst="rect">
            <a:avLst/>
          </a:prstGeom>
        </p:spPr>
      </p:pic>
    </p:spTree>
  </p:cSld>
  <p:clrMapOvr>
    <a:masterClrMapping/>
  </p:clrMapOvr>
</p:sld>
</file>

<file path=ppt/theme/theme1.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23537</TotalTime>
  <Words>747</Words>
  <Application>Microsoft Office PowerPoint</Application>
  <PresentationFormat>Custom</PresentationFormat>
  <Paragraphs>67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 Unicode MS</vt:lpstr>
      <vt:lpstr>Arial</vt:lpstr>
      <vt:lpstr>Calibri</vt:lpstr>
      <vt:lpstr>Times New Roman</vt:lpstr>
      <vt:lpstr>Office Theme</vt:lpstr>
      <vt:lpstr>Supporting Transition Resilience in Newcomer Groups (STRONG): Virtual Implementation in the Community &amp; Parent Engagement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EXPLORING TREATMENT OUTCOMES OF INDIVIDUALS WITH AUTISM SPECTRUM DISORDERS TO A SPECIALIZED DUAL DIAGNOSIS PROGRAM</dc:title>
  <dc:creator>Candis</dc:creator>
  <cp:lastModifiedBy>Jennifer Fawcett</cp:lastModifiedBy>
  <cp:revision>353</cp:revision>
  <dcterms:created xsi:type="dcterms:W3CDTF">2009-03-22T13:17:04Z</dcterms:created>
  <dcterms:modified xsi:type="dcterms:W3CDTF">2021-05-27T12:14:56Z</dcterms:modified>
</cp:coreProperties>
</file>